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1" r:id="rId2"/>
    <p:sldId id="257" r:id="rId3"/>
    <p:sldId id="291" r:id="rId4"/>
    <p:sldId id="260" r:id="rId5"/>
    <p:sldId id="258" r:id="rId6"/>
    <p:sldId id="270" r:id="rId7"/>
    <p:sldId id="271" r:id="rId8"/>
    <p:sldId id="286" r:id="rId9"/>
    <p:sldId id="259" r:id="rId10"/>
    <p:sldId id="262" r:id="rId11"/>
    <p:sldId id="263" r:id="rId12"/>
    <p:sldId id="264" r:id="rId13"/>
    <p:sldId id="265" r:id="rId14"/>
    <p:sldId id="266" r:id="rId15"/>
    <p:sldId id="267" r:id="rId16"/>
    <p:sldId id="268" r:id="rId17"/>
    <p:sldId id="269" r:id="rId18"/>
    <p:sldId id="285" r:id="rId19"/>
    <p:sldId id="272" r:id="rId20"/>
    <p:sldId id="273" r:id="rId21"/>
    <p:sldId id="274" r:id="rId22"/>
    <p:sldId id="275" r:id="rId23"/>
    <p:sldId id="276" r:id="rId24"/>
    <p:sldId id="277" r:id="rId25"/>
    <p:sldId id="278" r:id="rId26"/>
    <p:sldId id="279" r:id="rId27"/>
    <p:sldId id="281" r:id="rId28"/>
    <p:sldId id="282" r:id="rId29"/>
    <p:sldId id="283" r:id="rId30"/>
    <p:sldId id="284" r:id="rId31"/>
    <p:sldId id="287" r:id="rId32"/>
    <p:sldId id="288" r:id="rId33"/>
    <p:sldId id="289" r:id="rId34"/>
    <p:sldId id="292" r:id="rId35"/>
    <p:sldId id="293" r:id="rId36"/>
    <p:sldId id="294" r:id="rId37"/>
    <p:sldId id="295" r:id="rId38"/>
    <p:sldId id="296" r:id="rId39"/>
    <p:sldId id="290" r:id="rId40"/>
    <p:sldId id="297" r:id="rId41"/>
    <p:sldId id="298" r:id="rId42"/>
    <p:sldId id="299" r:id="rId43"/>
    <p:sldId id="300" r:id="rId44"/>
    <p:sldId id="301" r:id="rId45"/>
    <p:sldId id="302" r:id="rId46"/>
    <p:sldId id="303" r:id="rId47"/>
    <p:sldId id="304" r:id="rId48"/>
    <p:sldId id="305" r:id="rId49"/>
    <p:sldId id="306" r:id="rId50"/>
    <p:sldId id="307" r:id="rId51"/>
    <p:sldId id="308" r:id="rId52"/>
    <p:sldId id="309" r:id="rId53"/>
    <p:sldId id="310" r:id="rId54"/>
    <p:sldId id="311" r:id="rId55"/>
    <p:sldId id="312" r:id="rId56"/>
    <p:sldId id="313" r:id="rId57"/>
    <p:sldId id="314" r:id="rId58"/>
    <p:sldId id="315" r:id="rId59"/>
    <p:sldId id="316" r:id="rId60"/>
    <p:sldId id="317" r:id="rId61"/>
    <p:sldId id="318" r:id="rId62"/>
    <p:sldId id="319" r:id="rId63"/>
    <p:sldId id="320" r:id="rId6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9BF22C5C-6A7E-845C-A326-4FA07C96B3C0}" name="Christopher Vazquez" initials="CV" userId="S::christophervazquez@kimcoserv.com::5430bee8-484f-42e8-8ebd-7a9d42134bbc"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130" autoAdjust="0"/>
    <p:restoredTop sz="94660"/>
  </p:normalViewPr>
  <p:slideViewPr>
    <p:cSldViewPr snapToGrid="0">
      <p:cViewPr varScale="1">
        <p:scale>
          <a:sx n="121" d="100"/>
          <a:sy n="121" d="100"/>
        </p:scale>
        <p:origin x="660"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microsoft.com/office/2016/11/relationships/changesInfo" Target="changesInfos/changesInfo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microsoft.com/office/2018/10/relationships/authors" Targe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ristopher Vazquez" userId="5430bee8-484f-42e8-8ebd-7a9d42134bbc" providerId="ADAL" clId="{5F2CE486-8E77-4FF8-B963-1943214FB69A}"/>
    <pc:docChg chg="undo custSel addSld delSld modSld sldOrd">
      <pc:chgData name="Christopher Vazquez" userId="5430bee8-484f-42e8-8ebd-7a9d42134bbc" providerId="ADAL" clId="{5F2CE486-8E77-4FF8-B963-1943214FB69A}" dt="2022-05-20T12:10:58.743" v="8091" actId="2696"/>
      <pc:docMkLst>
        <pc:docMk/>
      </pc:docMkLst>
      <pc:sldChg chg="addSp modSp mod">
        <pc:chgData name="Christopher Vazquez" userId="5430bee8-484f-42e8-8ebd-7a9d42134bbc" providerId="ADAL" clId="{5F2CE486-8E77-4FF8-B963-1943214FB69A}" dt="2022-03-26T12:33:41.217" v="2417" actId="1076"/>
        <pc:sldMkLst>
          <pc:docMk/>
          <pc:sldMk cId="1605164610" sldId="265"/>
        </pc:sldMkLst>
        <pc:spChg chg="mod">
          <ac:chgData name="Christopher Vazquez" userId="5430bee8-484f-42e8-8ebd-7a9d42134bbc" providerId="ADAL" clId="{5F2CE486-8E77-4FF8-B963-1943214FB69A}" dt="2022-03-26T12:32:39.121" v="2377" actId="20577"/>
          <ac:spMkLst>
            <pc:docMk/>
            <pc:sldMk cId="1605164610" sldId="265"/>
            <ac:spMk id="5" creationId="{08277701-9A59-452B-9357-928FD7000313}"/>
          </ac:spMkLst>
        </pc:spChg>
        <pc:spChg chg="add mod">
          <ac:chgData name="Christopher Vazquez" userId="5430bee8-484f-42e8-8ebd-7a9d42134bbc" providerId="ADAL" clId="{5F2CE486-8E77-4FF8-B963-1943214FB69A}" dt="2022-03-26T12:33:41.217" v="2417" actId="1076"/>
          <ac:spMkLst>
            <pc:docMk/>
            <pc:sldMk cId="1605164610" sldId="265"/>
            <ac:spMk id="19" creationId="{168DC279-0E96-470D-9DBF-4C4C74BD38C5}"/>
          </ac:spMkLst>
        </pc:spChg>
        <pc:spChg chg="add mod">
          <ac:chgData name="Christopher Vazquez" userId="5430bee8-484f-42e8-8ebd-7a9d42134bbc" providerId="ADAL" clId="{5F2CE486-8E77-4FF8-B963-1943214FB69A}" dt="2022-03-26T12:33:30.780" v="2416" actId="1076"/>
          <ac:spMkLst>
            <pc:docMk/>
            <pc:sldMk cId="1605164610" sldId="265"/>
            <ac:spMk id="21" creationId="{5A741B96-DE18-48E0-A53A-F2DF59A7B5AE}"/>
          </ac:spMkLst>
        </pc:spChg>
        <pc:picChg chg="add mod">
          <ac:chgData name="Christopher Vazquez" userId="5430bee8-484f-42e8-8ebd-7a9d42134bbc" providerId="ADAL" clId="{5F2CE486-8E77-4FF8-B963-1943214FB69A}" dt="2022-03-26T12:32:42.739" v="2378" actId="1076"/>
          <ac:picMkLst>
            <pc:docMk/>
            <pc:sldMk cId="1605164610" sldId="265"/>
            <ac:picMk id="3" creationId="{226B2792-6E5F-468E-ACE0-893D93936DE5}"/>
          </ac:picMkLst>
        </pc:picChg>
      </pc:sldChg>
      <pc:sldChg chg="modSp mod">
        <pc:chgData name="Christopher Vazquez" userId="5430bee8-484f-42e8-8ebd-7a9d42134bbc" providerId="ADAL" clId="{5F2CE486-8E77-4FF8-B963-1943214FB69A}" dt="2022-04-25T23:03:04.164" v="7482" actId="1076"/>
        <pc:sldMkLst>
          <pc:docMk/>
          <pc:sldMk cId="2193099204" sldId="269"/>
        </pc:sldMkLst>
        <pc:spChg chg="mod">
          <ac:chgData name="Christopher Vazquez" userId="5430bee8-484f-42e8-8ebd-7a9d42134bbc" providerId="ADAL" clId="{5F2CE486-8E77-4FF8-B963-1943214FB69A}" dt="2022-04-25T23:03:04.164" v="7482" actId="1076"/>
          <ac:spMkLst>
            <pc:docMk/>
            <pc:sldMk cId="2193099204" sldId="269"/>
            <ac:spMk id="14" creationId="{B2962D51-B31D-4AE9-9646-CC5608A7D4BE}"/>
          </ac:spMkLst>
        </pc:spChg>
      </pc:sldChg>
      <pc:sldChg chg="modSp mod">
        <pc:chgData name="Christopher Vazquez" userId="5430bee8-484f-42e8-8ebd-7a9d42134bbc" providerId="ADAL" clId="{5F2CE486-8E77-4FF8-B963-1943214FB69A}" dt="2022-03-23T15:05:38.046" v="2358" actId="20577"/>
        <pc:sldMkLst>
          <pc:docMk/>
          <pc:sldMk cId="1384218594" sldId="281"/>
        </pc:sldMkLst>
        <pc:spChg chg="mod">
          <ac:chgData name="Christopher Vazquez" userId="5430bee8-484f-42e8-8ebd-7a9d42134bbc" providerId="ADAL" clId="{5F2CE486-8E77-4FF8-B963-1943214FB69A}" dt="2022-03-23T15:05:38.046" v="2358" actId="20577"/>
          <ac:spMkLst>
            <pc:docMk/>
            <pc:sldMk cId="1384218594" sldId="281"/>
            <ac:spMk id="50" creationId="{F6D4402E-2FE5-4423-843D-A59887E3FBE1}"/>
          </ac:spMkLst>
        </pc:spChg>
      </pc:sldChg>
      <pc:sldChg chg="modSp mod">
        <pc:chgData name="Christopher Vazquez" userId="5430bee8-484f-42e8-8ebd-7a9d42134bbc" providerId="ADAL" clId="{5F2CE486-8E77-4FF8-B963-1943214FB69A}" dt="2022-02-22T16:18:51.522" v="12" actId="20577"/>
        <pc:sldMkLst>
          <pc:docMk/>
          <pc:sldMk cId="2424487200" sldId="289"/>
        </pc:sldMkLst>
        <pc:spChg chg="mod">
          <ac:chgData name="Christopher Vazquez" userId="5430bee8-484f-42e8-8ebd-7a9d42134bbc" providerId="ADAL" clId="{5F2CE486-8E77-4FF8-B963-1943214FB69A}" dt="2022-02-22T15:56:18.408" v="5" actId="20577"/>
          <ac:spMkLst>
            <pc:docMk/>
            <pc:sldMk cId="2424487200" sldId="289"/>
            <ac:spMk id="14" creationId="{AF1B4197-85FE-4CEC-B253-A29257797361}"/>
          </ac:spMkLst>
        </pc:spChg>
        <pc:spChg chg="mod">
          <ac:chgData name="Christopher Vazquez" userId="5430bee8-484f-42e8-8ebd-7a9d42134bbc" providerId="ADAL" clId="{5F2CE486-8E77-4FF8-B963-1943214FB69A}" dt="2022-02-22T16:18:51.522" v="12" actId="20577"/>
          <ac:spMkLst>
            <pc:docMk/>
            <pc:sldMk cId="2424487200" sldId="289"/>
            <ac:spMk id="33" creationId="{2AF9850C-AA3F-4F37-9BDE-117EAF05B2CE}"/>
          </ac:spMkLst>
        </pc:spChg>
        <pc:cxnChg chg="mod">
          <ac:chgData name="Christopher Vazquez" userId="5430bee8-484f-42e8-8ebd-7a9d42134bbc" providerId="ADAL" clId="{5F2CE486-8E77-4FF8-B963-1943214FB69A}" dt="2022-02-22T16:18:51.522" v="12" actId="20577"/>
          <ac:cxnSpMkLst>
            <pc:docMk/>
            <pc:sldMk cId="2424487200" sldId="289"/>
            <ac:cxnSpMk id="41" creationId="{9D424BF6-F6CB-4289-ADAF-9B527FD426E0}"/>
          </ac:cxnSpMkLst>
        </pc:cxnChg>
      </pc:sldChg>
      <pc:sldChg chg="addSp delSp modSp add mod setBg">
        <pc:chgData name="Christopher Vazquez" userId="5430bee8-484f-42e8-8ebd-7a9d42134bbc" providerId="ADAL" clId="{5F2CE486-8E77-4FF8-B963-1943214FB69A}" dt="2022-03-15T14:30:15.595" v="787" actId="1076"/>
        <pc:sldMkLst>
          <pc:docMk/>
          <pc:sldMk cId="2383254399" sldId="301"/>
        </pc:sldMkLst>
        <pc:spChg chg="mod">
          <ac:chgData name="Christopher Vazquez" userId="5430bee8-484f-42e8-8ebd-7a9d42134bbc" providerId="ADAL" clId="{5F2CE486-8E77-4FF8-B963-1943214FB69A}" dt="2022-03-15T14:23:03.149" v="622" actId="20577"/>
          <ac:spMkLst>
            <pc:docMk/>
            <pc:sldMk cId="2383254399" sldId="301"/>
            <ac:spMk id="5" creationId="{08277701-9A59-452B-9357-928FD7000313}"/>
          </ac:spMkLst>
        </pc:spChg>
        <pc:spChg chg="del">
          <ac:chgData name="Christopher Vazquez" userId="5430bee8-484f-42e8-8ebd-7a9d42134bbc" providerId="ADAL" clId="{5F2CE486-8E77-4FF8-B963-1943214FB69A}" dt="2022-03-15T13:42:55.111" v="20" actId="478"/>
          <ac:spMkLst>
            <pc:docMk/>
            <pc:sldMk cId="2383254399" sldId="301"/>
            <ac:spMk id="24" creationId="{A07C916A-55BF-4377-86BF-48E30875D8F5}"/>
          </ac:spMkLst>
        </pc:spChg>
        <pc:spChg chg="mod">
          <ac:chgData name="Christopher Vazquez" userId="5430bee8-484f-42e8-8ebd-7a9d42134bbc" providerId="ADAL" clId="{5F2CE486-8E77-4FF8-B963-1943214FB69A}" dt="2022-03-15T13:46:49.152" v="180" actId="1076"/>
          <ac:spMkLst>
            <pc:docMk/>
            <pc:sldMk cId="2383254399" sldId="301"/>
            <ac:spMk id="28" creationId="{1F96235F-156A-4D00-B94D-BB26AA65A809}"/>
          </ac:spMkLst>
        </pc:spChg>
        <pc:spChg chg="mod">
          <ac:chgData name="Christopher Vazquez" userId="5430bee8-484f-42e8-8ebd-7a9d42134bbc" providerId="ADAL" clId="{5F2CE486-8E77-4FF8-B963-1943214FB69A}" dt="2022-03-15T14:19:55.027" v="284" actId="1076"/>
          <ac:spMkLst>
            <pc:docMk/>
            <pc:sldMk cId="2383254399" sldId="301"/>
            <ac:spMk id="29" creationId="{7420661E-B111-4F79-8AA3-3EB61D296076}"/>
          </ac:spMkLst>
        </pc:spChg>
        <pc:spChg chg="mod">
          <ac:chgData name="Christopher Vazquez" userId="5430bee8-484f-42e8-8ebd-7a9d42134bbc" providerId="ADAL" clId="{5F2CE486-8E77-4FF8-B963-1943214FB69A}" dt="2022-03-15T14:19:56.897" v="285" actId="1076"/>
          <ac:spMkLst>
            <pc:docMk/>
            <pc:sldMk cId="2383254399" sldId="301"/>
            <ac:spMk id="33" creationId="{2AD45665-EAC7-42AE-8361-CC4F3A451DCE}"/>
          </ac:spMkLst>
        </pc:spChg>
        <pc:spChg chg="add mod">
          <ac:chgData name="Christopher Vazquez" userId="5430bee8-484f-42e8-8ebd-7a9d42134bbc" providerId="ADAL" clId="{5F2CE486-8E77-4FF8-B963-1943214FB69A}" dt="2022-03-15T14:20:25.056" v="291" actId="14100"/>
          <ac:spMkLst>
            <pc:docMk/>
            <pc:sldMk cId="2383254399" sldId="301"/>
            <ac:spMk id="37" creationId="{6BD62B34-3BE8-4735-8664-78B0B58E0B90}"/>
          </ac:spMkLst>
        </pc:spChg>
        <pc:spChg chg="add mod">
          <ac:chgData name="Christopher Vazquez" userId="5430bee8-484f-42e8-8ebd-7a9d42134bbc" providerId="ADAL" clId="{5F2CE486-8E77-4FF8-B963-1943214FB69A}" dt="2022-03-15T14:29:12.536" v="623" actId="1076"/>
          <ac:spMkLst>
            <pc:docMk/>
            <pc:sldMk cId="2383254399" sldId="301"/>
            <ac:spMk id="38" creationId="{5E9DC7B0-DC84-4716-97D0-DDC36D40A54C}"/>
          </ac:spMkLst>
        </pc:spChg>
        <pc:spChg chg="add mod">
          <ac:chgData name="Christopher Vazquez" userId="5430bee8-484f-42e8-8ebd-7a9d42134bbc" providerId="ADAL" clId="{5F2CE486-8E77-4FF8-B963-1943214FB69A}" dt="2022-03-15T14:30:15.595" v="787" actId="1076"/>
          <ac:spMkLst>
            <pc:docMk/>
            <pc:sldMk cId="2383254399" sldId="301"/>
            <ac:spMk id="42" creationId="{6E8ED361-00D6-4CFC-B2B6-AC25A39E35FD}"/>
          </ac:spMkLst>
        </pc:spChg>
        <pc:spChg chg="mod">
          <ac:chgData name="Christopher Vazquez" userId="5430bee8-484f-42e8-8ebd-7a9d42134bbc" providerId="ADAL" clId="{5F2CE486-8E77-4FF8-B963-1943214FB69A}" dt="2022-03-15T13:47:11.732" v="187" actId="14100"/>
          <ac:spMkLst>
            <pc:docMk/>
            <pc:sldMk cId="2383254399" sldId="301"/>
            <ac:spMk id="56" creationId="{0F68E0C4-67C6-44A8-8337-DC4DC54391E1}"/>
          </ac:spMkLst>
        </pc:spChg>
        <pc:spChg chg="del">
          <ac:chgData name="Christopher Vazquez" userId="5430bee8-484f-42e8-8ebd-7a9d42134bbc" providerId="ADAL" clId="{5F2CE486-8E77-4FF8-B963-1943214FB69A}" dt="2022-03-15T13:45:31.789" v="58" actId="478"/>
          <ac:spMkLst>
            <pc:docMk/>
            <pc:sldMk cId="2383254399" sldId="301"/>
            <ac:spMk id="65" creationId="{F14FDEE2-2B24-4E8F-9D4B-D28126CC032D}"/>
          </ac:spMkLst>
        </pc:spChg>
        <pc:picChg chg="add mod ord">
          <ac:chgData name="Christopher Vazquez" userId="5430bee8-484f-42e8-8ebd-7a9d42134bbc" providerId="ADAL" clId="{5F2CE486-8E77-4FF8-B963-1943214FB69A}" dt="2022-03-15T13:46:43.698" v="179" actId="14100"/>
          <ac:picMkLst>
            <pc:docMk/>
            <pc:sldMk cId="2383254399" sldId="301"/>
            <ac:picMk id="6" creationId="{FD36C9C7-F7EE-4C81-9B0E-E52F40F6FD74}"/>
          </ac:picMkLst>
        </pc:picChg>
        <pc:picChg chg="del">
          <ac:chgData name="Christopher Vazquez" userId="5430bee8-484f-42e8-8ebd-7a9d42134bbc" providerId="ADAL" clId="{5F2CE486-8E77-4FF8-B963-1943214FB69A}" dt="2022-03-15T13:42:24.969" v="14" actId="478"/>
          <ac:picMkLst>
            <pc:docMk/>
            <pc:sldMk cId="2383254399" sldId="301"/>
            <ac:picMk id="8" creationId="{1BFCC0A8-D004-45D1-BF09-0442A699D431}"/>
          </ac:picMkLst>
        </pc:picChg>
        <pc:picChg chg="add mod ord modCrop">
          <ac:chgData name="Christopher Vazquez" userId="5430bee8-484f-42e8-8ebd-7a9d42134bbc" providerId="ADAL" clId="{5F2CE486-8E77-4FF8-B963-1943214FB69A}" dt="2022-03-15T13:47:15.135" v="188" actId="167"/>
          <ac:picMkLst>
            <pc:docMk/>
            <pc:sldMk cId="2383254399" sldId="301"/>
            <ac:picMk id="9" creationId="{A502315C-A0DB-46C6-AC78-761E2E34E457}"/>
          </ac:picMkLst>
        </pc:picChg>
        <pc:picChg chg="add mod">
          <ac:chgData name="Christopher Vazquez" userId="5430bee8-484f-42e8-8ebd-7a9d42134bbc" providerId="ADAL" clId="{5F2CE486-8E77-4FF8-B963-1943214FB69A}" dt="2022-03-15T14:17:55.909" v="276" actId="1076"/>
          <ac:picMkLst>
            <pc:docMk/>
            <pc:sldMk cId="2383254399" sldId="301"/>
            <ac:picMk id="20" creationId="{6AF5A10A-9533-4C10-B267-1276E3A33F85}"/>
          </ac:picMkLst>
        </pc:picChg>
        <pc:picChg chg="add mod">
          <ac:chgData name="Christopher Vazquez" userId="5430bee8-484f-42e8-8ebd-7a9d42134bbc" providerId="ADAL" clId="{5F2CE486-8E77-4FF8-B963-1943214FB69A}" dt="2022-03-15T14:18:17.183" v="281" actId="14100"/>
          <ac:picMkLst>
            <pc:docMk/>
            <pc:sldMk cId="2383254399" sldId="301"/>
            <ac:picMk id="22" creationId="{565FF6AE-18A1-4F8A-8821-F46D5377A77C}"/>
          </ac:picMkLst>
        </pc:picChg>
        <pc:picChg chg="add mod">
          <ac:chgData name="Christopher Vazquez" userId="5430bee8-484f-42e8-8ebd-7a9d42134bbc" providerId="ADAL" clId="{5F2CE486-8E77-4FF8-B963-1943214FB69A}" dt="2022-03-15T14:20:21.006" v="290" actId="1076"/>
          <ac:picMkLst>
            <pc:docMk/>
            <pc:sldMk cId="2383254399" sldId="301"/>
            <ac:picMk id="26" creationId="{7D58B8A0-9C4C-4AB1-8447-334701F1D72F}"/>
          </ac:picMkLst>
        </pc:picChg>
        <pc:cxnChg chg="mod">
          <ac:chgData name="Christopher Vazquez" userId="5430bee8-484f-42e8-8ebd-7a9d42134bbc" providerId="ADAL" clId="{5F2CE486-8E77-4FF8-B963-1943214FB69A}" dt="2022-03-15T14:19:56.897" v="285" actId="1076"/>
          <ac:cxnSpMkLst>
            <pc:docMk/>
            <pc:sldMk cId="2383254399" sldId="301"/>
            <ac:cxnSpMk id="25" creationId="{6FC6047E-02F5-4631-B1F7-A8563E9A02A5}"/>
          </ac:cxnSpMkLst>
        </pc:cxnChg>
        <pc:cxnChg chg="mod">
          <ac:chgData name="Christopher Vazquez" userId="5430bee8-484f-42e8-8ebd-7a9d42134bbc" providerId="ADAL" clId="{5F2CE486-8E77-4FF8-B963-1943214FB69A}" dt="2022-03-15T14:19:55.027" v="284" actId="1076"/>
          <ac:cxnSpMkLst>
            <pc:docMk/>
            <pc:sldMk cId="2383254399" sldId="301"/>
            <ac:cxnSpMk id="32" creationId="{5DD7FC8A-D8E3-47E9-AE3F-5C91C7144DAF}"/>
          </ac:cxnSpMkLst>
        </pc:cxnChg>
        <pc:cxnChg chg="del mod">
          <ac:chgData name="Christopher Vazquez" userId="5430bee8-484f-42e8-8ebd-7a9d42134bbc" providerId="ADAL" clId="{5F2CE486-8E77-4FF8-B963-1943214FB69A}" dt="2022-03-15T13:47:19.644" v="190" actId="478"/>
          <ac:cxnSpMkLst>
            <pc:docMk/>
            <pc:sldMk cId="2383254399" sldId="301"/>
            <ac:cxnSpMk id="36" creationId="{77F48572-D270-4B47-B7F8-948C82D1F98C}"/>
          </ac:cxnSpMkLst>
        </pc:cxnChg>
        <pc:cxnChg chg="add mod">
          <ac:chgData name="Christopher Vazquez" userId="5430bee8-484f-42e8-8ebd-7a9d42134bbc" providerId="ADAL" clId="{5F2CE486-8E77-4FF8-B963-1943214FB69A}" dt="2022-03-15T14:29:12.536" v="623" actId="1076"/>
          <ac:cxnSpMkLst>
            <pc:docMk/>
            <pc:sldMk cId="2383254399" sldId="301"/>
            <ac:cxnSpMk id="39" creationId="{47BBA000-EF24-4F18-94B1-C939C73A74CC}"/>
          </ac:cxnSpMkLst>
        </pc:cxnChg>
      </pc:sldChg>
      <pc:sldChg chg="addSp delSp modSp add mod">
        <pc:chgData name="Christopher Vazquez" userId="5430bee8-484f-42e8-8ebd-7a9d42134bbc" providerId="ADAL" clId="{5F2CE486-8E77-4FF8-B963-1943214FB69A}" dt="2022-03-26T13:11:58.686" v="2490" actId="1076"/>
        <pc:sldMkLst>
          <pc:docMk/>
          <pc:sldMk cId="239632240" sldId="302"/>
        </pc:sldMkLst>
        <pc:spChg chg="mod">
          <ac:chgData name="Christopher Vazquez" userId="5430bee8-484f-42e8-8ebd-7a9d42134bbc" providerId="ADAL" clId="{5F2CE486-8E77-4FF8-B963-1943214FB69A}" dt="2022-03-15T14:38:34.644" v="837" actId="20577"/>
          <ac:spMkLst>
            <pc:docMk/>
            <pc:sldMk cId="239632240" sldId="302"/>
            <ac:spMk id="5" creationId="{08277701-9A59-452B-9357-928FD7000313}"/>
          </ac:spMkLst>
        </pc:spChg>
        <pc:spChg chg="add mod">
          <ac:chgData name="Christopher Vazquez" userId="5430bee8-484f-42e8-8ebd-7a9d42134bbc" providerId="ADAL" clId="{5F2CE486-8E77-4FF8-B963-1943214FB69A}" dt="2022-03-15T14:46:26.748" v="846" actId="1076"/>
          <ac:spMkLst>
            <pc:docMk/>
            <pc:sldMk cId="239632240" sldId="302"/>
            <ac:spMk id="23" creationId="{C3AF6A2F-D1E1-4310-83C9-046526C71682}"/>
          </ac:spMkLst>
        </pc:spChg>
        <pc:spChg chg="add mod">
          <ac:chgData name="Christopher Vazquez" userId="5430bee8-484f-42e8-8ebd-7a9d42134bbc" providerId="ADAL" clId="{5F2CE486-8E77-4FF8-B963-1943214FB69A}" dt="2022-03-26T13:11:58.686" v="2490" actId="1076"/>
          <ac:spMkLst>
            <pc:docMk/>
            <pc:sldMk cId="239632240" sldId="302"/>
            <ac:spMk id="27" creationId="{3226284F-140B-4DF9-A4BB-9854EC8364BC}"/>
          </ac:spMkLst>
        </pc:spChg>
        <pc:spChg chg="del">
          <ac:chgData name="Christopher Vazquez" userId="5430bee8-484f-42e8-8ebd-7a9d42134bbc" providerId="ADAL" clId="{5F2CE486-8E77-4FF8-B963-1943214FB69A}" dt="2022-03-15T14:47:53.411" v="935" actId="478"/>
          <ac:spMkLst>
            <pc:docMk/>
            <pc:sldMk cId="239632240" sldId="302"/>
            <ac:spMk id="28" creationId="{1F96235F-156A-4D00-B94D-BB26AA65A809}"/>
          </ac:spMkLst>
        </pc:spChg>
        <pc:spChg chg="mod">
          <ac:chgData name="Christopher Vazquez" userId="5430bee8-484f-42e8-8ebd-7a9d42134bbc" providerId="ADAL" clId="{5F2CE486-8E77-4FF8-B963-1943214FB69A}" dt="2022-03-15T14:47:36.765" v="930" actId="5793"/>
          <ac:spMkLst>
            <pc:docMk/>
            <pc:sldMk cId="239632240" sldId="302"/>
            <ac:spMk id="29" creationId="{7420661E-B111-4F79-8AA3-3EB61D296076}"/>
          </ac:spMkLst>
        </pc:spChg>
        <pc:spChg chg="add mod">
          <ac:chgData name="Christopher Vazquez" userId="5430bee8-484f-42e8-8ebd-7a9d42134bbc" providerId="ADAL" clId="{5F2CE486-8E77-4FF8-B963-1943214FB69A}" dt="2022-03-15T14:49:04.314" v="1115" actId="20577"/>
          <ac:spMkLst>
            <pc:docMk/>
            <pc:sldMk cId="239632240" sldId="302"/>
            <ac:spMk id="31" creationId="{49616581-E654-48FE-9AAB-EE10435C4629}"/>
          </ac:spMkLst>
        </pc:spChg>
        <pc:spChg chg="del mod">
          <ac:chgData name="Christopher Vazquez" userId="5430bee8-484f-42e8-8ebd-7a9d42134bbc" providerId="ADAL" clId="{5F2CE486-8E77-4FF8-B963-1943214FB69A}" dt="2022-03-15T14:47:58.708" v="936" actId="478"/>
          <ac:spMkLst>
            <pc:docMk/>
            <pc:sldMk cId="239632240" sldId="302"/>
            <ac:spMk id="33" creationId="{2AD45665-EAC7-42AE-8361-CC4F3A451DCE}"/>
          </ac:spMkLst>
        </pc:spChg>
        <pc:spChg chg="del">
          <ac:chgData name="Christopher Vazquez" userId="5430bee8-484f-42e8-8ebd-7a9d42134bbc" providerId="ADAL" clId="{5F2CE486-8E77-4FF8-B963-1943214FB69A}" dt="2022-03-15T14:47:17.365" v="863" actId="478"/>
          <ac:spMkLst>
            <pc:docMk/>
            <pc:sldMk cId="239632240" sldId="302"/>
            <ac:spMk id="37" creationId="{6BD62B34-3BE8-4735-8664-78B0B58E0B90}"/>
          </ac:spMkLst>
        </pc:spChg>
        <pc:spChg chg="del mod">
          <ac:chgData name="Christopher Vazquez" userId="5430bee8-484f-42e8-8ebd-7a9d42134bbc" providerId="ADAL" clId="{5F2CE486-8E77-4FF8-B963-1943214FB69A}" dt="2022-03-15T14:46:32.875" v="849" actId="478"/>
          <ac:spMkLst>
            <pc:docMk/>
            <pc:sldMk cId="239632240" sldId="302"/>
            <ac:spMk id="38" creationId="{5E9DC7B0-DC84-4716-97D0-DDC36D40A54C}"/>
          </ac:spMkLst>
        </pc:spChg>
        <pc:spChg chg="del">
          <ac:chgData name="Christopher Vazquez" userId="5430bee8-484f-42e8-8ebd-7a9d42134bbc" providerId="ADAL" clId="{5F2CE486-8E77-4FF8-B963-1943214FB69A}" dt="2022-03-15T14:46:34.003" v="850" actId="478"/>
          <ac:spMkLst>
            <pc:docMk/>
            <pc:sldMk cId="239632240" sldId="302"/>
            <ac:spMk id="42" creationId="{6E8ED361-00D6-4CFC-B2B6-AC25A39E35FD}"/>
          </ac:spMkLst>
        </pc:spChg>
        <pc:spChg chg="del mod">
          <ac:chgData name="Christopher Vazquez" userId="5430bee8-484f-42e8-8ebd-7a9d42134bbc" providerId="ADAL" clId="{5F2CE486-8E77-4FF8-B963-1943214FB69A}" dt="2022-03-15T14:47:07.335" v="859" actId="478"/>
          <ac:spMkLst>
            <pc:docMk/>
            <pc:sldMk cId="239632240" sldId="302"/>
            <ac:spMk id="56" creationId="{0F68E0C4-67C6-44A8-8337-DC4DC54391E1}"/>
          </ac:spMkLst>
        </pc:spChg>
        <pc:picChg chg="add mod ord">
          <ac:chgData name="Christopher Vazquez" userId="5430bee8-484f-42e8-8ebd-7a9d42134bbc" providerId="ADAL" clId="{5F2CE486-8E77-4FF8-B963-1943214FB69A}" dt="2022-03-15T14:47:51.006" v="934" actId="1076"/>
          <ac:picMkLst>
            <pc:docMk/>
            <pc:sldMk cId="239632240" sldId="302"/>
            <ac:picMk id="3" creationId="{A65347D0-2518-4BC7-AECA-347CCA412E16}"/>
          </ac:picMkLst>
        </pc:picChg>
        <pc:picChg chg="del">
          <ac:chgData name="Christopher Vazquez" userId="5430bee8-484f-42e8-8ebd-7a9d42134bbc" providerId="ADAL" clId="{5F2CE486-8E77-4FF8-B963-1943214FB69A}" dt="2022-03-15T14:38:15.707" v="790" actId="478"/>
          <ac:picMkLst>
            <pc:docMk/>
            <pc:sldMk cId="239632240" sldId="302"/>
            <ac:picMk id="6" creationId="{FD36C9C7-F7EE-4C81-9B0E-E52F40F6FD74}"/>
          </ac:picMkLst>
        </pc:picChg>
        <pc:picChg chg="del">
          <ac:chgData name="Christopher Vazquez" userId="5430bee8-484f-42e8-8ebd-7a9d42134bbc" providerId="ADAL" clId="{5F2CE486-8E77-4FF8-B963-1943214FB69A}" dt="2022-03-15T14:38:14.984" v="789" actId="478"/>
          <ac:picMkLst>
            <pc:docMk/>
            <pc:sldMk cId="239632240" sldId="302"/>
            <ac:picMk id="9" creationId="{A502315C-A0DB-46C6-AC78-761E2E34E457}"/>
          </ac:picMkLst>
        </pc:picChg>
        <pc:picChg chg="del">
          <ac:chgData name="Christopher Vazquez" userId="5430bee8-484f-42e8-8ebd-7a9d42134bbc" providerId="ADAL" clId="{5F2CE486-8E77-4FF8-B963-1943214FB69A}" dt="2022-03-15T14:38:16.451" v="791" actId="478"/>
          <ac:picMkLst>
            <pc:docMk/>
            <pc:sldMk cId="239632240" sldId="302"/>
            <ac:picMk id="20" creationId="{6AF5A10A-9533-4C10-B267-1276E3A33F85}"/>
          </ac:picMkLst>
        </pc:picChg>
        <pc:picChg chg="del">
          <ac:chgData name="Christopher Vazquez" userId="5430bee8-484f-42e8-8ebd-7a9d42134bbc" providerId="ADAL" clId="{5F2CE486-8E77-4FF8-B963-1943214FB69A}" dt="2022-03-15T14:38:16.879" v="792" actId="478"/>
          <ac:picMkLst>
            <pc:docMk/>
            <pc:sldMk cId="239632240" sldId="302"/>
            <ac:picMk id="22" creationId="{565FF6AE-18A1-4F8A-8821-F46D5377A77C}"/>
          </ac:picMkLst>
        </pc:picChg>
        <pc:picChg chg="del">
          <ac:chgData name="Christopher Vazquez" userId="5430bee8-484f-42e8-8ebd-7a9d42134bbc" providerId="ADAL" clId="{5F2CE486-8E77-4FF8-B963-1943214FB69A}" dt="2022-03-15T14:38:17.323" v="793" actId="478"/>
          <ac:picMkLst>
            <pc:docMk/>
            <pc:sldMk cId="239632240" sldId="302"/>
            <ac:picMk id="26" creationId="{7D58B8A0-9C4C-4AB1-8447-334701F1D72F}"/>
          </ac:picMkLst>
        </pc:picChg>
        <pc:cxnChg chg="del mod">
          <ac:chgData name="Christopher Vazquez" userId="5430bee8-484f-42e8-8ebd-7a9d42134bbc" providerId="ADAL" clId="{5F2CE486-8E77-4FF8-B963-1943214FB69A}" dt="2022-03-15T14:47:59.838" v="937" actId="478"/>
          <ac:cxnSpMkLst>
            <pc:docMk/>
            <pc:sldMk cId="239632240" sldId="302"/>
            <ac:cxnSpMk id="25" creationId="{6FC6047E-02F5-4631-B1F7-A8563E9A02A5}"/>
          </ac:cxnSpMkLst>
        </pc:cxnChg>
        <pc:cxnChg chg="mod">
          <ac:chgData name="Christopher Vazquez" userId="5430bee8-484f-42e8-8ebd-7a9d42134bbc" providerId="ADAL" clId="{5F2CE486-8E77-4FF8-B963-1943214FB69A}" dt="2022-03-26T13:11:58.686" v="2490" actId="1076"/>
          <ac:cxnSpMkLst>
            <pc:docMk/>
            <pc:sldMk cId="239632240" sldId="302"/>
            <ac:cxnSpMk id="32" creationId="{5DD7FC8A-D8E3-47E9-AE3F-5C91C7144DAF}"/>
          </ac:cxnSpMkLst>
        </pc:cxnChg>
        <pc:cxnChg chg="del mod">
          <ac:chgData name="Christopher Vazquez" userId="5430bee8-484f-42e8-8ebd-7a9d42134bbc" providerId="ADAL" clId="{5F2CE486-8E77-4FF8-B963-1943214FB69A}" dt="2022-03-15T14:47:18.473" v="864" actId="478"/>
          <ac:cxnSpMkLst>
            <pc:docMk/>
            <pc:sldMk cId="239632240" sldId="302"/>
            <ac:cxnSpMk id="39" creationId="{47BBA000-EF24-4F18-94B1-C939C73A74CC}"/>
          </ac:cxnSpMkLst>
        </pc:cxnChg>
      </pc:sldChg>
      <pc:sldChg chg="addSp delSp modSp add mod">
        <pc:chgData name="Christopher Vazquez" userId="5430bee8-484f-42e8-8ebd-7a9d42134bbc" providerId="ADAL" clId="{5F2CE486-8E77-4FF8-B963-1943214FB69A}" dt="2022-03-16T15:54:12.350" v="1624" actId="20577"/>
        <pc:sldMkLst>
          <pc:docMk/>
          <pc:sldMk cId="723782981" sldId="303"/>
        </pc:sldMkLst>
        <pc:spChg chg="mod">
          <ac:chgData name="Christopher Vazquez" userId="5430bee8-484f-42e8-8ebd-7a9d42134bbc" providerId="ADAL" clId="{5F2CE486-8E77-4FF8-B963-1943214FB69A}" dt="2022-03-16T15:54:12.350" v="1624" actId="20577"/>
          <ac:spMkLst>
            <pc:docMk/>
            <pc:sldMk cId="723782981" sldId="303"/>
            <ac:spMk id="5" creationId="{08277701-9A59-452B-9357-928FD7000313}"/>
          </ac:spMkLst>
        </pc:spChg>
        <pc:spChg chg="add mod">
          <ac:chgData name="Christopher Vazquez" userId="5430bee8-484f-42e8-8ebd-7a9d42134bbc" providerId="ADAL" clId="{5F2CE486-8E77-4FF8-B963-1943214FB69A}" dt="2022-03-16T14:53:49.241" v="1194" actId="14100"/>
          <ac:spMkLst>
            <pc:docMk/>
            <pc:sldMk cId="723782981" sldId="303"/>
            <ac:spMk id="16" creationId="{125D6727-6D53-445D-A551-40108D147EDF}"/>
          </ac:spMkLst>
        </pc:spChg>
        <pc:spChg chg="add mod">
          <ac:chgData name="Christopher Vazquez" userId="5430bee8-484f-42e8-8ebd-7a9d42134bbc" providerId="ADAL" clId="{5F2CE486-8E77-4FF8-B963-1943214FB69A}" dt="2022-03-16T14:54:25.028" v="1237" actId="14100"/>
          <ac:spMkLst>
            <pc:docMk/>
            <pc:sldMk cId="723782981" sldId="303"/>
            <ac:spMk id="20" creationId="{F245A09F-CC8F-406C-9CCB-F32E7BF77DB8}"/>
          </ac:spMkLst>
        </pc:spChg>
        <pc:spChg chg="mod">
          <ac:chgData name="Christopher Vazquez" userId="5430bee8-484f-42e8-8ebd-7a9d42134bbc" providerId="ADAL" clId="{5F2CE486-8E77-4FF8-B963-1943214FB69A}" dt="2022-03-16T14:53:15.850" v="1169" actId="1076"/>
          <ac:spMkLst>
            <pc:docMk/>
            <pc:sldMk cId="723782981" sldId="303"/>
            <ac:spMk id="23" creationId="{C3AF6A2F-D1E1-4310-83C9-046526C71682}"/>
          </ac:spMkLst>
        </pc:spChg>
        <pc:spChg chg="add mod">
          <ac:chgData name="Christopher Vazquez" userId="5430bee8-484f-42e8-8ebd-7a9d42134bbc" providerId="ADAL" clId="{5F2CE486-8E77-4FF8-B963-1943214FB69A}" dt="2022-03-16T15:00:48.586" v="1447" actId="1076"/>
          <ac:spMkLst>
            <pc:docMk/>
            <pc:sldMk cId="723782981" sldId="303"/>
            <ac:spMk id="24" creationId="{201FF456-DD5D-4F8B-901C-6E8F9BBC9587}"/>
          </ac:spMkLst>
        </pc:spChg>
        <pc:spChg chg="mod">
          <ac:chgData name="Christopher Vazquez" userId="5430bee8-484f-42e8-8ebd-7a9d42134bbc" providerId="ADAL" clId="{5F2CE486-8E77-4FF8-B963-1943214FB69A}" dt="2022-03-16T14:53:33.627" v="1174" actId="14100"/>
          <ac:spMkLst>
            <pc:docMk/>
            <pc:sldMk cId="723782981" sldId="303"/>
            <ac:spMk id="27" creationId="{3226284F-140B-4DF9-A4BB-9854EC8364BC}"/>
          </ac:spMkLst>
        </pc:spChg>
        <pc:spChg chg="mod">
          <ac:chgData name="Christopher Vazquez" userId="5430bee8-484f-42e8-8ebd-7a9d42134bbc" providerId="ADAL" clId="{5F2CE486-8E77-4FF8-B963-1943214FB69A}" dt="2022-03-16T15:00:51.401" v="1448" actId="1076"/>
          <ac:spMkLst>
            <pc:docMk/>
            <pc:sldMk cId="723782981" sldId="303"/>
            <ac:spMk id="29" creationId="{7420661E-B111-4F79-8AA3-3EB61D296076}"/>
          </ac:spMkLst>
        </pc:spChg>
        <pc:spChg chg="add mod">
          <ac:chgData name="Christopher Vazquez" userId="5430bee8-484f-42e8-8ebd-7a9d42134bbc" providerId="ADAL" clId="{5F2CE486-8E77-4FF8-B963-1943214FB69A}" dt="2022-03-16T15:02:00.341" v="1582" actId="1076"/>
          <ac:spMkLst>
            <pc:docMk/>
            <pc:sldMk cId="723782981" sldId="303"/>
            <ac:spMk id="30" creationId="{7C0E05F3-53C6-4491-8367-3389C8E7C382}"/>
          </ac:spMkLst>
        </pc:spChg>
        <pc:spChg chg="del mod">
          <ac:chgData name="Christopher Vazquez" userId="5430bee8-484f-42e8-8ebd-7a9d42134bbc" providerId="ADAL" clId="{5F2CE486-8E77-4FF8-B963-1943214FB69A}" dt="2022-03-16T15:02:04.570" v="1583" actId="478"/>
          <ac:spMkLst>
            <pc:docMk/>
            <pc:sldMk cId="723782981" sldId="303"/>
            <ac:spMk id="31" creationId="{49616581-E654-48FE-9AAB-EE10435C4629}"/>
          </ac:spMkLst>
        </pc:spChg>
        <pc:spChg chg="add mod">
          <ac:chgData name="Christopher Vazquez" userId="5430bee8-484f-42e8-8ebd-7a9d42134bbc" providerId="ADAL" clId="{5F2CE486-8E77-4FF8-B963-1943214FB69A}" dt="2022-03-16T15:00:02.435" v="1385" actId="14100"/>
          <ac:spMkLst>
            <pc:docMk/>
            <pc:sldMk cId="723782981" sldId="303"/>
            <ac:spMk id="34" creationId="{4CAA1F8B-4251-4F30-A6B8-B6A5F9DE675C}"/>
          </ac:spMkLst>
        </pc:spChg>
        <pc:spChg chg="add mod">
          <ac:chgData name="Christopher Vazquez" userId="5430bee8-484f-42e8-8ebd-7a9d42134bbc" providerId="ADAL" clId="{5F2CE486-8E77-4FF8-B963-1943214FB69A}" dt="2022-03-16T15:01:07.797" v="1455" actId="14100"/>
          <ac:spMkLst>
            <pc:docMk/>
            <pc:sldMk cId="723782981" sldId="303"/>
            <ac:spMk id="43" creationId="{C0B2D043-9415-41E0-995B-8E57240AAA79}"/>
          </ac:spMkLst>
        </pc:spChg>
        <pc:spChg chg="add mod">
          <ac:chgData name="Christopher Vazquez" userId="5430bee8-484f-42e8-8ebd-7a9d42134bbc" providerId="ADAL" clId="{5F2CE486-8E77-4FF8-B963-1943214FB69A}" dt="2022-03-16T15:01:52.127" v="1581" actId="20577"/>
          <ac:spMkLst>
            <pc:docMk/>
            <pc:sldMk cId="723782981" sldId="303"/>
            <ac:spMk id="47" creationId="{D9DB0236-3A8B-4753-8048-39EB9103E494}"/>
          </ac:spMkLst>
        </pc:spChg>
        <pc:picChg chg="del">
          <ac:chgData name="Christopher Vazquez" userId="5430bee8-484f-42e8-8ebd-7a9d42134bbc" providerId="ADAL" clId="{5F2CE486-8E77-4FF8-B963-1943214FB69A}" dt="2022-03-16T14:52:26.705" v="1162" actId="478"/>
          <ac:picMkLst>
            <pc:docMk/>
            <pc:sldMk cId="723782981" sldId="303"/>
            <ac:picMk id="3" creationId="{A65347D0-2518-4BC7-AECA-347CCA412E16}"/>
          </ac:picMkLst>
        </pc:picChg>
        <pc:picChg chg="add mod ord">
          <ac:chgData name="Christopher Vazquez" userId="5430bee8-484f-42e8-8ebd-7a9d42134bbc" providerId="ADAL" clId="{5F2CE486-8E77-4FF8-B963-1943214FB69A}" dt="2022-03-16T15:01:12.223" v="1458" actId="1076"/>
          <ac:picMkLst>
            <pc:docMk/>
            <pc:sldMk cId="723782981" sldId="303"/>
            <ac:picMk id="4" creationId="{ADEFA674-8721-4F34-8B7B-CE0334878096}"/>
          </ac:picMkLst>
        </pc:picChg>
        <pc:picChg chg="add del mod">
          <ac:chgData name="Christopher Vazquez" userId="5430bee8-484f-42e8-8ebd-7a9d42134bbc" providerId="ADAL" clId="{5F2CE486-8E77-4FF8-B963-1943214FB69A}" dt="2022-03-16T14:59:53.942" v="1382" actId="478"/>
          <ac:picMkLst>
            <pc:docMk/>
            <pc:sldMk cId="723782981" sldId="303"/>
            <ac:picMk id="33" creationId="{1B5E45EC-9193-41B1-88DF-9D0574602B4B}"/>
          </ac:picMkLst>
        </pc:picChg>
        <pc:cxnChg chg="add mod">
          <ac:chgData name="Christopher Vazquez" userId="5430bee8-484f-42e8-8ebd-7a9d42134bbc" providerId="ADAL" clId="{5F2CE486-8E77-4FF8-B963-1943214FB69A}" dt="2022-03-16T15:00:51.401" v="1448" actId="1076"/>
          <ac:cxnSpMkLst>
            <pc:docMk/>
            <pc:sldMk cId="723782981" sldId="303"/>
            <ac:cxnSpMk id="17" creationId="{4B839CBD-D985-4DE1-BA29-D5A4D25C07DE}"/>
          </ac:cxnSpMkLst>
        </pc:cxnChg>
        <pc:cxnChg chg="add mod">
          <ac:chgData name="Christopher Vazquez" userId="5430bee8-484f-42e8-8ebd-7a9d42134bbc" providerId="ADAL" clId="{5F2CE486-8E77-4FF8-B963-1943214FB69A}" dt="2022-03-16T15:00:48.586" v="1447" actId="1076"/>
          <ac:cxnSpMkLst>
            <pc:docMk/>
            <pc:sldMk cId="723782981" sldId="303"/>
            <ac:cxnSpMk id="21" creationId="{CFCEF7CF-B5B6-4839-A430-376CC4644EC8}"/>
          </ac:cxnSpMkLst>
        </pc:cxnChg>
        <pc:cxnChg chg="mod">
          <ac:chgData name="Christopher Vazquez" userId="5430bee8-484f-42e8-8ebd-7a9d42134bbc" providerId="ADAL" clId="{5F2CE486-8E77-4FF8-B963-1943214FB69A}" dt="2022-03-16T15:00:51.401" v="1448" actId="1076"/>
          <ac:cxnSpMkLst>
            <pc:docMk/>
            <pc:sldMk cId="723782981" sldId="303"/>
            <ac:cxnSpMk id="32" creationId="{5DD7FC8A-D8E3-47E9-AE3F-5C91C7144DAF}"/>
          </ac:cxnSpMkLst>
        </pc:cxnChg>
        <pc:cxnChg chg="add mod">
          <ac:chgData name="Christopher Vazquez" userId="5430bee8-484f-42e8-8ebd-7a9d42134bbc" providerId="ADAL" clId="{5F2CE486-8E77-4FF8-B963-1943214FB69A}" dt="2022-03-16T15:02:00.341" v="1582" actId="1076"/>
          <ac:cxnSpMkLst>
            <pc:docMk/>
            <pc:sldMk cId="723782981" sldId="303"/>
            <ac:cxnSpMk id="35" creationId="{7B188731-5345-4C18-BB2D-A56E3DA18582}"/>
          </ac:cxnSpMkLst>
        </pc:cxnChg>
        <pc:cxnChg chg="add mod">
          <ac:chgData name="Christopher Vazquez" userId="5430bee8-484f-42e8-8ebd-7a9d42134bbc" providerId="ADAL" clId="{5F2CE486-8E77-4FF8-B963-1943214FB69A}" dt="2022-03-16T15:01:46.186" v="1568" actId="20577"/>
          <ac:cxnSpMkLst>
            <pc:docMk/>
            <pc:sldMk cId="723782981" sldId="303"/>
            <ac:cxnSpMk id="44" creationId="{3BCF70F1-2FC2-4FD7-A466-1F773518F879}"/>
          </ac:cxnSpMkLst>
        </pc:cxnChg>
      </pc:sldChg>
      <pc:sldChg chg="addSp delSp modSp add mod">
        <pc:chgData name="Christopher Vazquez" userId="5430bee8-484f-42e8-8ebd-7a9d42134bbc" providerId="ADAL" clId="{5F2CE486-8E77-4FF8-B963-1943214FB69A}" dt="2022-03-16T16:01:58.337" v="2146" actId="14100"/>
        <pc:sldMkLst>
          <pc:docMk/>
          <pc:sldMk cId="99492157" sldId="304"/>
        </pc:sldMkLst>
        <pc:spChg chg="mod">
          <ac:chgData name="Christopher Vazquez" userId="5430bee8-484f-42e8-8ebd-7a9d42134bbc" providerId="ADAL" clId="{5F2CE486-8E77-4FF8-B963-1943214FB69A}" dt="2022-03-16T15:54:18.365" v="1630" actId="20577"/>
          <ac:spMkLst>
            <pc:docMk/>
            <pc:sldMk cId="99492157" sldId="304"/>
            <ac:spMk id="5" creationId="{08277701-9A59-452B-9357-928FD7000313}"/>
          </ac:spMkLst>
        </pc:spChg>
        <pc:spChg chg="mod">
          <ac:chgData name="Christopher Vazquez" userId="5430bee8-484f-42e8-8ebd-7a9d42134bbc" providerId="ADAL" clId="{5F2CE486-8E77-4FF8-B963-1943214FB69A}" dt="2022-03-16T15:57:03.077" v="1870" actId="14100"/>
          <ac:spMkLst>
            <pc:docMk/>
            <pc:sldMk cId="99492157" sldId="304"/>
            <ac:spMk id="16" creationId="{125D6727-6D53-445D-A551-40108D147EDF}"/>
          </ac:spMkLst>
        </pc:spChg>
        <pc:spChg chg="del">
          <ac:chgData name="Christopher Vazquez" userId="5430bee8-484f-42e8-8ebd-7a9d42134bbc" providerId="ADAL" clId="{5F2CE486-8E77-4FF8-B963-1943214FB69A}" dt="2022-03-16T15:57:45.132" v="1965" actId="478"/>
          <ac:spMkLst>
            <pc:docMk/>
            <pc:sldMk cId="99492157" sldId="304"/>
            <ac:spMk id="20" creationId="{F245A09F-CC8F-406C-9CCB-F32E7BF77DB8}"/>
          </ac:spMkLst>
        </pc:spChg>
        <pc:spChg chg="mod">
          <ac:chgData name="Christopher Vazquez" userId="5430bee8-484f-42e8-8ebd-7a9d42134bbc" providerId="ADAL" clId="{5F2CE486-8E77-4FF8-B963-1943214FB69A}" dt="2022-03-16T15:57:55.246" v="1968" actId="1076"/>
          <ac:spMkLst>
            <pc:docMk/>
            <pc:sldMk cId="99492157" sldId="304"/>
            <ac:spMk id="23" creationId="{C3AF6A2F-D1E1-4310-83C9-046526C71682}"/>
          </ac:spMkLst>
        </pc:spChg>
        <pc:spChg chg="del">
          <ac:chgData name="Christopher Vazquez" userId="5430bee8-484f-42e8-8ebd-7a9d42134bbc" providerId="ADAL" clId="{5F2CE486-8E77-4FF8-B963-1943214FB69A}" dt="2022-03-16T15:57:06.188" v="1871" actId="478"/>
          <ac:spMkLst>
            <pc:docMk/>
            <pc:sldMk cId="99492157" sldId="304"/>
            <ac:spMk id="24" creationId="{201FF456-DD5D-4F8B-901C-6E8F9BBC9587}"/>
          </ac:spMkLst>
        </pc:spChg>
        <pc:spChg chg="mod">
          <ac:chgData name="Christopher Vazquez" userId="5430bee8-484f-42e8-8ebd-7a9d42134bbc" providerId="ADAL" clId="{5F2CE486-8E77-4FF8-B963-1943214FB69A}" dt="2022-03-16T16:01:44.541" v="2142" actId="1076"/>
          <ac:spMkLst>
            <pc:docMk/>
            <pc:sldMk cId="99492157" sldId="304"/>
            <ac:spMk id="27" creationId="{3226284F-140B-4DF9-A4BB-9854EC8364BC}"/>
          </ac:spMkLst>
        </pc:spChg>
        <pc:spChg chg="mod">
          <ac:chgData name="Christopher Vazquez" userId="5430bee8-484f-42e8-8ebd-7a9d42134bbc" providerId="ADAL" clId="{5F2CE486-8E77-4FF8-B963-1943214FB69A}" dt="2022-03-16T15:59:30.003" v="2118" actId="1076"/>
          <ac:spMkLst>
            <pc:docMk/>
            <pc:sldMk cId="99492157" sldId="304"/>
            <ac:spMk id="29" creationId="{7420661E-B111-4F79-8AA3-3EB61D296076}"/>
          </ac:spMkLst>
        </pc:spChg>
        <pc:spChg chg="mod">
          <ac:chgData name="Christopher Vazquez" userId="5430bee8-484f-42e8-8ebd-7a9d42134bbc" providerId="ADAL" clId="{5F2CE486-8E77-4FF8-B963-1943214FB69A}" dt="2022-03-16T15:59:28.036" v="2117" actId="1076"/>
          <ac:spMkLst>
            <pc:docMk/>
            <pc:sldMk cId="99492157" sldId="304"/>
            <ac:spMk id="30" creationId="{7C0E05F3-53C6-4491-8367-3389C8E7C382}"/>
          </ac:spMkLst>
        </pc:spChg>
        <pc:spChg chg="del mod">
          <ac:chgData name="Christopher Vazquez" userId="5430bee8-484f-42e8-8ebd-7a9d42134bbc" providerId="ADAL" clId="{5F2CE486-8E77-4FF8-B963-1943214FB69A}" dt="2022-03-16T16:01:05.397" v="2136" actId="478"/>
          <ac:spMkLst>
            <pc:docMk/>
            <pc:sldMk cId="99492157" sldId="304"/>
            <ac:spMk id="34" creationId="{4CAA1F8B-4251-4F30-A6B8-B6A5F9DE675C}"/>
          </ac:spMkLst>
        </pc:spChg>
        <pc:spChg chg="del mod">
          <ac:chgData name="Christopher Vazquez" userId="5430bee8-484f-42e8-8ebd-7a9d42134bbc" providerId="ADAL" clId="{5F2CE486-8E77-4FF8-B963-1943214FB69A}" dt="2022-03-16T16:01:00.130" v="2135" actId="478"/>
          <ac:spMkLst>
            <pc:docMk/>
            <pc:sldMk cId="99492157" sldId="304"/>
            <ac:spMk id="43" creationId="{C0B2D043-9415-41E0-995B-8E57240AAA79}"/>
          </ac:spMkLst>
        </pc:spChg>
        <pc:spChg chg="mod">
          <ac:chgData name="Christopher Vazquez" userId="5430bee8-484f-42e8-8ebd-7a9d42134bbc" providerId="ADAL" clId="{5F2CE486-8E77-4FF8-B963-1943214FB69A}" dt="2022-03-16T15:59:58.144" v="2125" actId="113"/>
          <ac:spMkLst>
            <pc:docMk/>
            <pc:sldMk cId="99492157" sldId="304"/>
            <ac:spMk id="47" creationId="{D9DB0236-3A8B-4753-8048-39EB9103E494}"/>
          </ac:spMkLst>
        </pc:spChg>
        <pc:spChg chg="add mod">
          <ac:chgData name="Christopher Vazquez" userId="5430bee8-484f-42e8-8ebd-7a9d42134bbc" providerId="ADAL" clId="{5F2CE486-8E77-4FF8-B963-1943214FB69A}" dt="2022-03-16T16:01:19.219" v="2139" actId="1076"/>
          <ac:spMkLst>
            <pc:docMk/>
            <pc:sldMk cId="99492157" sldId="304"/>
            <ac:spMk id="51" creationId="{24BDFE98-A37A-40B2-B0F4-7F0D463B826B}"/>
          </ac:spMkLst>
        </pc:spChg>
        <pc:spChg chg="add mod">
          <ac:chgData name="Christopher Vazquez" userId="5430bee8-484f-42e8-8ebd-7a9d42134bbc" providerId="ADAL" clId="{5F2CE486-8E77-4FF8-B963-1943214FB69A}" dt="2022-03-16T16:01:23.925" v="2140" actId="1076"/>
          <ac:spMkLst>
            <pc:docMk/>
            <pc:sldMk cId="99492157" sldId="304"/>
            <ac:spMk id="52" creationId="{A6552C28-DC8D-498B-8E72-E9817724B72D}"/>
          </ac:spMkLst>
        </pc:spChg>
        <pc:spChg chg="add mod">
          <ac:chgData name="Christopher Vazquez" userId="5430bee8-484f-42e8-8ebd-7a9d42134bbc" providerId="ADAL" clId="{5F2CE486-8E77-4FF8-B963-1943214FB69A}" dt="2022-03-16T16:01:58.337" v="2146" actId="14100"/>
          <ac:spMkLst>
            <pc:docMk/>
            <pc:sldMk cId="99492157" sldId="304"/>
            <ac:spMk id="54" creationId="{16EEC1C9-45FE-40D6-8F48-EC3526851F4E}"/>
          </ac:spMkLst>
        </pc:spChg>
        <pc:picChg chg="add mod ord">
          <ac:chgData name="Christopher Vazquez" userId="5430bee8-484f-42e8-8ebd-7a9d42134bbc" providerId="ADAL" clId="{5F2CE486-8E77-4FF8-B963-1943214FB69A}" dt="2022-03-16T16:00:33.359" v="2133" actId="1076"/>
          <ac:picMkLst>
            <pc:docMk/>
            <pc:sldMk cId="99492157" sldId="304"/>
            <ac:picMk id="3" creationId="{480A6C57-9F2F-4FB4-9FCF-E07B11709EC3}"/>
          </ac:picMkLst>
        </pc:picChg>
        <pc:picChg chg="del">
          <ac:chgData name="Christopher Vazquez" userId="5430bee8-484f-42e8-8ebd-7a9d42134bbc" providerId="ADAL" clId="{5F2CE486-8E77-4FF8-B963-1943214FB69A}" dt="2022-03-16T15:54:21.878" v="1631" actId="478"/>
          <ac:picMkLst>
            <pc:docMk/>
            <pc:sldMk cId="99492157" sldId="304"/>
            <ac:picMk id="4" creationId="{ADEFA674-8721-4F34-8B7B-CE0334878096}"/>
          </ac:picMkLst>
        </pc:picChg>
        <pc:cxnChg chg="mod">
          <ac:chgData name="Christopher Vazquez" userId="5430bee8-484f-42e8-8ebd-7a9d42134bbc" providerId="ADAL" clId="{5F2CE486-8E77-4FF8-B963-1943214FB69A}" dt="2022-03-16T15:59:28.036" v="2117" actId="1076"/>
          <ac:cxnSpMkLst>
            <pc:docMk/>
            <pc:sldMk cId="99492157" sldId="304"/>
            <ac:cxnSpMk id="17" creationId="{4B839CBD-D985-4DE1-BA29-D5A4D25C07DE}"/>
          </ac:cxnSpMkLst>
        </pc:cxnChg>
        <pc:cxnChg chg="del mod">
          <ac:chgData name="Christopher Vazquez" userId="5430bee8-484f-42e8-8ebd-7a9d42134bbc" providerId="ADAL" clId="{5F2CE486-8E77-4FF8-B963-1943214FB69A}" dt="2022-03-16T15:57:46.674" v="1966" actId="478"/>
          <ac:cxnSpMkLst>
            <pc:docMk/>
            <pc:sldMk cId="99492157" sldId="304"/>
            <ac:cxnSpMk id="21" creationId="{CFCEF7CF-B5B6-4839-A430-376CC4644EC8}"/>
          </ac:cxnSpMkLst>
        </pc:cxnChg>
        <pc:cxnChg chg="mod">
          <ac:chgData name="Christopher Vazquez" userId="5430bee8-484f-42e8-8ebd-7a9d42134bbc" providerId="ADAL" clId="{5F2CE486-8E77-4FF8-B963-1943214FB69A}" dt="2022-03-16T16:01:44.541" v="2142" actId="1076"/>
          <ac:cxnSpMkLst>
            <pc:docMk/>
            <pc:sldMk cId="99492157" sldId="304"/>
            <ac:cxnSpMk id="32" creationId="{5DD7FC8A-D8E3-47E9-AE3F-5C91C7144DAF}"/>
          </ac:cxnSpMkLst>
        </pc:cxnChg>
        <pc:cxnChg chg="mod">
          <ac:chgData name="Christopher Vazquez" userId="5430bee8-484f-42e8-8ebd-7a9d42134bbc" providerId="ADAL" clId="{5F2CE486-8E77-4FF8-B963-1943214FB69A}" dt="2022-03-16T16:01:05.397" v="2136" actId="478"/>
          <ac:cxnSpMkLst>
            <pc:docMk/>
            <pc:sldMk cId="99492157" sldId="304"/>
            <ac:cxnSpMk id="35" creationId="{7B188731-5345-4C18-BB2D-A56E3DA18582}"/>
          </ac:cxnSpMkLst>
        </pc:cxnChg>
        <pc:cxnChg chg="mod">
          <ac:chgData name="Christopher Vazquez" userId="5430bee8-484f-42e8-8ebd-7a9d42134bbc" providerId="ADAL" clId="{5F2CE486-8E77-4FF8-B963-1943214FB69A}" dt="2022-03-16T16:01:00.130" v="2135" actId="478"/>
          <ac:cxnSpMkLst>
            <pc:docMk/>
            <pc:sldMk cId="99492157" sldId="304"/>
            <ac:cxnSpMk id="44" creationId="{3BCF70F1-2FC2-4FD7-A466-1F773518F879}"/>
          </ac:cxnSpMkLst>
        </pc:cxnChg>
      </pc:sldChg>
      <pc:sldChg chg="addSp delSp modSp add mod">
        <pc:chgData name="Christopher Vazquez" userId="5430bee8-484f-42e8-8ebd-7a9d42134bbc" providerId="ADAL" clId="{5F2CE486-8E77-4FF8-B963-1943214FB69A}" dt="2022-03-26T16:50:20.197" v="2889" actId="478"/>
        <pc:sldMkLst>
          <pc:docMk/>
          <pc:sldMk cId="1238331228" sldId="305"/>
        </pc:sldMkLst>
        <pc:spChg chg="mod">
          <ac:chgData name="Christopher Vazquez" userId="5430bee8-484f-42e8-8ebd-7a9d42134bbc" providerId="ADAL" clId="{5F2CE486-8E77-4FF8-B963-1943214FB69A}" dt="2022-03-16T16:17:39.881" v="2184"/>
          <ac:spMkLst>
            <pc:docMk/>
            <pc:sldMk cId="1238331228" sldId="305"/>
            <ac:spMk id="5" creationId="{08277701-9A59-452B-9357-928FD7000313}"/>
          </ac:spMkLst>
        </pc:spChg>
        <pc:spChg chg="add del mod">
          <ac:chgData name="Christopher Vazquez" userId="5430bee8-484f-42e8-8ebd-7a9d42134bbc" providerId="ADAL" clId="{5F2CE486-8E77-4FF8-B963-1943214FB69A}" dt="2022-03-26T16:50:20.197" v="2889" actId="478"/>
          <ac:spMkLst>
            <pc:docMk/>
            <pc:sldMk cId="1238331228" sldId="305"/>
            <ac:spMk id="10" creationId="{AB378271-D330-48C6-86E2-B0B9871039DA}"/>
          </ac:spMkLst>
        </pc:spChg>
        <pc:spChg chg="mod">
          <ac:chgData name="Christopher Vazquez" userId="5430bee8-484f-42e8-8ebd-7a9d42134bbc" providerId="ADAL" clId="{5F2CE486-8E77-4FF8-B963-1943214FB69A}" dt="2022-03-16T16:18:53.900" v="2209" actId="208"/>
          <ac:spMkLst>
            <pc:docMk/>
            <pc:sldMk cId="1238331228" sldId="305"/>
            <ac:spMk id="16" creationId="{125D6727-6D53-445D-A551-40108D147EDF}"/>
          </ac:spMkLst>
        </pc:spChg>
        <pc:spChg chg="mod">
          <ac:chgData name="Christopher Vazquez" userId="5430bee8-484f-42e8-8ebd-7a9d42134bbc" providerId="ADAL" clId="{5F2CE486-8E77-4FF8-B963-1943214FB69A}" dt="2022-03-16T16:18:08.368" v="2192" actId="1076"/>
          <ac:spMkLst>
            <pc:docMk/>
            <pc:sldMk cId="1238331228" sldId="305"/>
            <ac:spMk id="23" creationId="{C3AF6A2F-D1E1-4310-83C9-046526C71682}"/>
          </ac:spMkLst>
        </pc:spChg>
        <pc:spChg chg="del">
          <ac:chgData name="Christopher Vazquez" userId="5430bee8-484f-42e8-8ebd-7a9d42134bbc" providerId="ADAL" clId="{5F2CE486-8E77-4FF8-B963-1943214FB69A}" dt="2022-03-16T16:18:29.228" v="2200" actId="478"/>
          <ac:spMkLst>
            <pc:docMk/>
            <pc:sldMk cId="1238331228" sldId="305"/>
            <ac:spMk id="27" creationId="{3226284F-140B-4DF9-A4BB-9854EC8364BC}"/>
          </ac:spMkLst>
        </pc:spChg>
        <pc:spChg chg="del mod">
          <ac:chgData name="Christopher Vazquez" userId="5430bee8-484f-42e8-8ebd-7a9d42134bbc" providerId="ADAL" clId="{5F2CE486-8E77-4FF8-B963-1943214FB69A}" dt="2022-03-16T16:20:35.996" v="2353" actId="478"/>
          <ac:spMkLst>
            <pc:docMk/>
            <pc:sldMk cId="1238331228" sldId="305"/>
            <ac:spMk id="29" creationId="{7420661E-B111-4F79-8AA3-3EB61D296076}"/>
          </ac:spMkLst>
        </pc:spChg>
        <pc:spChg chg="del mod">
          <ac:chgData name="Christopher Vazquez" userId="5430bee8-484f-42e8-8ebd-7a9d42134bbc" providerId="ADAL" clId="{5F2CE486-8E77-4FF8-B963-1943214FB69A}" dt="2022-03-16T16:20:37.615" v="2354" actId="478"/>
          <ac:spMkLst>
            <pc:docMk/>
            <pc:sldMk cId="1238331228" sldId="305"/>
            <ac:spMk id="30" creationId="{7C0E05F3-53C6-4491-8367-3389C8E7C382}"/>
          </ac:spMkLst>
        </pc:spChg>
        <pc:spChg chg="mod ord">
          <ac:chgData name="Christopher Vazquez" userId="5430bee8-484f-42e8-8ebd-7a9d42134bbc" providerId="ADAL" clId="{5F2CE486-8E77-4FF8-B963-1943214FB69A}" dt="2022-03-16T16:20:24.998" v="2350" actId="167"/>
          <ac:spMkLst>
            <pc:docMk/>
            <pc:sldMk cId="1238331228" sldId="305"/>
            <ac:spMk id="47" creationId="{D9DB0236-3A8B-4753-8048-39EB9103E494}"/>
          </ac:spMkLst>
        </pc:spChg>
        <pc:spChg chg="del">
          <ac:chgData name="Christopher Vazquez" userId="5430bee8-484f-42e8-8ebd-7a9d42134bbc" providerId="ADAL" clId="{5F2CE486-8E77-4FF8-B963-1943214FB69A}" dt="2022-03-16T16:18:26.209" v="2199" actId="478"/>
          <ac:spMkLst>
            <pc:docMk/>
            <pc:sldMk cId="1238331228" sldId="305"/>
            <ac:spMk id="51" creationId="{24BDFE98-A37A-40B2-B0F4-7F0D463B826B}"/>
          </ac:spMkLst>
        </pc:spChg>
        <pc:spChg chg="del">
          <ac:chgData name="Christopher Vazquez" userId="5430bee8-484f-42e8-8ebd-7a9d42134bbc" providerId="ADAL" clId="{5F2CE486-8E77-4FF8-B963-1943214FB69A}" dt="2022-03-16T16:18:18.746" v="2195" actId="478"/>
          <ac:spMkLst>
            <pc:docMk/>
            <pc:sldMk cId="1238331228" sldId="305"/>
            <ac:spMk id="52" creationId="{A6552C28-DC8D-498B-8E72-E9817724B72D}"/>
          </ac:spMkLst>
        </pc:spChg>
        <pc:spChg chg="mod">
          <ac:chgData name="Christopher Vazquez" userId="5430bee8-484f-42e8-8ebd-7a9d42134bbc" providerId="ADAL" clId="{5F2CE486-8E77-4FF8-B963-1943214FB69A}" dt="2022-03-16T16:18:58.677" v="2210" actId="208"/>
          <ac:spMkLst>
            <pc:docMk/>
            <pc:sldMk cId="1238331228" sldId="305"/>
            <ac:spMk id="54" creationId="{16EEC1C9-45FE-40D6-8F48-EC3526851F4E}"/>
          </ac:spMkLst>
        </pc:spChg>
        <pc:picChg chg="del">
          <ac:chgData name="Christopher Vazquez" userId="5430bee8-484f-42e8-8ebd-7a9d42134bbc" providerId="ADAL" clId="{5F2CE486-8E77-4FF8-B963-1943214FB69A}" dt="2022-03-16T16:16:50.643" v="2151" actId="478"/>
          <ac:picMkLst>
            <pc:docMk/>
            <pc:sldMk cId="1238331228" sldId="305"/>
            <ac:picMk id="3" creationId="{480A6C57-9F2F-4FB4-9FCF-E07B11709EC3}"/>
          </ac:picMkLst>
        </pc:picChg>
        <pc:picChg chg="add del mod ord">
          <ac:chgData name="Christopher Vazquez" userId="5430bee8-484f-42e8-8ebd-7a9d42134bbc" providerId="ADAL" clId="{5F2CE486-8E77-4FF8-B963-1943214FB69A}" dt="2022-03-16T16:18:47.044" v="2207" actId="1076"/>
          <ac:picMkLst>
            <pc:docMk/>
            <pc:sldMk cId="1238331228" sldId="305"/>
            <ac:picMk id="4" creationId="{62F9ADA7-D37A-44E7-BDC3-1D8FA74CC1E1}"/>
          </ac:picMkLst>
        </pc:picChg>
        <pc:cxnChg chg="del mod">
          <ac:chgData name="Christopher Vazquez" userId="5430bee8-484f-42e8-8ebd-7a9d42134bbc" providerId="ADAL" clId="{5F2CE486-8E77-4FF8-B963-1943214FB69A}" dt="2022-03-16T16:20:34.182" v="2351" actId="478"/>
          <ac:cxnSpMkLst>
            <pc:docMk/>
            <pc:sldMk cId="1238331228" sldId="305"/>
            <ac:cxnSpMk id="17" creationId="{4B839CBD-D985-4DE1-BA29-D5A4D25C07DE}"/>
          </ac:cxnSpMkLst>
        </pc:cxnChg>
        <pc:cxnChg chg="del mod">
          <ac:chgData name="Christopher Vazquez" userId="5430bee8-484f-42e8-8ebd-7a9d42134bbc" providerId="ADAL" clId="{5F2CE486-8E77-4FF8-B963-1943214FB69A}" dt="2022-03-16T16:20:35.140" v="2352" actId="478"/>
          <ac:cxnSpMkLst>
            <pc:docMk/>
            <pc:sldMk cId="1238331228" sldId="305"/>
            <ac:cxnSpMk id="32" creationId="{5DD7FC8A-D8E3-47E9-AE3F-5C91C7144DAF}"/>
          </ac:cxnSpMkLst>
        </pc:cxnChg>
        <pc:cxnChg chg="mod">
          <ac:chgData name="Christopher Vazquez" userId="5430bee8-484f-42e8-8ebd-7a9d42134bbc" providerId="ADAL" clId="{5F2CE486-8E77-4FF8-B963-1943214FB69A}" dt="2022-03-16T16:20:05.100" v="2347" actId="1076"/>
          <ac:cxnSpMkLst>
            <pc:docMk/>
            <pc:sldMk cId="1238331228" sldId="305"/>
            <ac:cxnSpMk id="35" creationId="{7B188731-5345-4C18-BB2D-A56E3DA18582}"/>
          </ac:cxnSpMkLst>
        </pc:cxnChg>
        <pc:cxnChg chg="mod">
          <ac:chgData name="Christopher Vazquez" userId="5430bee8-484f-42e8-8ebd-7a9d42134bbc" providerId="ADAL" clId="{5F2CE486-8E77-4FF8-B963-1943214FB69A}" dt="2022-03-16T16:20:17.677" v="2349" actId="14100"/>
          <ac:cxnSpMkLst>
            <pc:docMk/>
            <pc:sldMk cId="1238331228" sldId="305"/>
            <ac:cxnSpMk id="44" creationId="{3BCF70F1-2FC2-4FD7-A466-1F773518F879}"/>
          </ac:cxnSpMkLst>
        </pc:cxnChg>
      </pc:sldChg>
      <pc:sldChg chg="addSp delSp modSp add mod">
        <pc:chgData name="Christopher Vazquez" userId="5430bee8-484f-42e8-8ebd-7a9d42134bbc" providerId="ADAL" clId="{5F2CE486-8E77-4FF8-B963-1943214FB69A}" dt="2022-03-26T16:40:04.782" v="2838" actId="1076"/>
        <pc:sldMkLst>
          <pc:docMk/>
          <pc:sldMk cId="2519880389" sldId="306"/>
        </pc:sldMkLst>
        <pc:spChg chg="mod">
          <ac:chgData name="Christopher Vazquez" userId="5430bee8-484f-42e8-8ebd-7a9d42134bbc" providerId="ADAL" clId="{5F2CE486-8E77-4FF8-B963-1943214FB69A}" dt="2022-03-26T12:46:12.293" v="2448" actId="20577"/>
          <ac:spMkLst>
            <pc:docMk/>
            <pc:sldMk cId="2519880389" sldId="306"/>
            <ac:spMk id="5" creationId="{08277701-9A59-452B-9357-928FD7000313}"/>
          </ac:spMkLst>
        </pc:spChg>
        <pc:spChg chg="add mod">
          <ac:chgData name="Christopher Vazquez" userId="5430bee8-484f-42e8-8ebd-7a9d42134bbc" providerId="ADAL" clId="{5F2CE486-8E77-4FF8-B963-1943214FB69A}" dt="2022-03-26T13:13:05.373" v="2604" actId="1076"/>
          <ac:spMkLst>
            <pc:docMk/>
            <pc:sldMk cId="2519880389" sldId="306"/>
            <ac:spMk id="14" creationId="{CD0D1F17-584E-4D70-915F-7D6E8881428F}"/>
          </ac:spMkLst>
        </pc:spChg>
        <pc:spChg chg="add mod">
          <ac:chgData name="Christopher Vazquez" userId="5430bee8-484f-42e8-8ebd-7a9d42134bbc" providerId="ADAL" clId="{5F2CE486-8E77-4FF8-B963-1943214FB69A}" dt="2022-03-26T13:11:50.427" v="2488" actId="1076"/>
          <ac:spMkLst>
            <pc:docMk/>
            <pc:sldMk cId="2519880389" sldId="306"/>
            <ac:spMk id="15" creationId="{7CCDDE8C-0B31-45F1-A305-BCD5559AEF1C}"/>
          </ac:spMkLst>
        </pc:spChg>
        <pc:spChg chg="del">
          <ac:chgData name="Christopher Vazquez" userId="5430bee8-484f-42e8-8ebd-7a9d42134bbc" providerId="ADAL" clId="{5F2CE486-8E77-4FF8-B963-1943214FB69A}" dt="2022-03-26T12:46:15.377" v="2450" actId="478"/>
          <ac:spMkLst>
            <pc:docMk/>
            <pc:sldMk cId="2519880389" sldId="306"/>
            <ac:spMk id="16" creationId="{125D6727-6D53-445D-A551-40108D147EDF}"/>
          </ac:spMkLst>
        </pc:spChg>
        <pc:spChg chg="add mod">
          <ac:chgData name="Christopher Vazquez" userId="5430bee8-484f-42e8-8ebd-7a9d42134bbc" providerId="ADAL" clId="{5F2CE486-8E77-4FF8-B963-1943214FB69A}" dt="2022-03-26T16:37:23.454" v="2628" actId="1076"/>
          <ac:spMkLst>
            <pc:docMk/>
            <pc:sldMk cId="2519880389" sldId="306"/>
            <ac:spMk id="16" creationId="{E4E30A90-9F68-4A50-9BBF-CE948A1EFDB2}"/>
          </ac:spMkLst>
        </pc:spChg>
        <pc:spChg chg="add mod">
          <ac:chgData name="Christopher Vazquez" userId="5430bee8-484f-42e8-8ebd-7a9d42134bbc" providerId="ADAL" clId="{5F2CE486-8E77-4FF8-B963-1943214FB69A}" dt="2022-03-26T16:37:29.018" v="2630" actId="1076"/>
          <ac:spMkLst>
            <pc:docMk/>
            <pc:sldMk cId="2519880389" sldId="306"/>
            <ac:spMk id="17" creationId="{FD81DE89-A206-4D24-BFDD-BE4385181617}"/>
          </ac:spMkLst>
        </pc:spChg>
        <pc:spChg chg="add mod">
          <ac:chgData name="Christopher Vazquez" userId="5430bee8-484f-42e8-8ebd-7a9d42134bbc" providerId="ADAL" clId="{5F2CE486-8E77-4FF8-B963-1943214FB69A}" dt="2022-03-26T16:37:33.017" v="2632" actId="1076"/>
          <ac:spMkLst>
            <pc:docMk/>
            <pc:sldMk cId="2519880389" sldId="306"/>
            <ac:spMk id="18" creationId="{96A6CD70-7F97-4DB0-81BC-88CF6CCBC79A}"/>
          </ac:spMkLst>
        </pc:spChg>
        <pc:spChg chg="add mod">
          <ac:chgData name="Christopher Vazquez" userId="5430bee8-484f-42e8-8ebd-7a9d42134bbc" providerId="ADAL" clId="{5F2CE486-8E77-4FF8-B963-1943214FB69A}" dt="2022-03-26T13:13:00.102" v="2603" actId="1076"/>
          <ac:spMkLst>
            <pc:docMk/>
            <pc:sldMk cId="2519880389" sldId="306"/>
            <ac:spMk id="19" creationId="{DA24EC09-B74A-438C-A6DC-DB0F91BE3B17}"/>
          </ac:spMkLst>
        </pc:spChg>
        <pc:spChg chg="mod">
          <ac:chgData name="Christopher Vazquez" userId="5430bee8-484f-42e8-8ebd-7a9d42134bbc" providerId="ADAL" clId="{5F2CE486-8E77-4FF8-B963-1943214FB69A}" dt="2022-03-26T13:13:07.267" v="2605" actId="1076"/>
          <ac:spMkLst>
            <pc:docMk/>
            <pc:sldMk cId="2519880389" sldId="306"/>
            <ac:spMk id="23" creationId="{C3AF6A2F-D1E1-4310-83C9-046526C71682}"/>
          </ac:spMkLst>
        </pc:spChg>
        <pc:spChg chg="add mod">
          <ac:chgData name="Christopher Vazquez" userId="5430bee8-484f-42e8-8ebd-7a9d42134bbc" providerId="ADAL" clId="{5F2CE486-8E77-4FF8-B963-1943214FB69A}" dt="2022-03-26T16:40:04.782" v="2838" actId="1076"/>
          <ac:spMkLst>
            <pc:docMk/>
            <pc:sldMk cId="2519880389" sldId="306"/>
            <ac:spMk id="26" creationId="{97A6576C-13DC-4C68-896E-D91F9B7342CE}"/>
          </ac:spMkLst>
        </pc:spChg>
        <pc:spChg chg="mod">
          <ac:chgData name="Christopher Vazquez" userId="5430bee8-484f-42e8-8ebd-7a9d42134bbc" providerId="ADAL" clId="{5F2CE486-8E77-4FF8-B963-1943214FB69A}" dt="2022-03-26T13:12:46.880" v="2601" actId="1076"/>
          <ac:spMkLst>
            <pc:docMk/>
            <pc:sldMk cId="2519880389" sldId="306"/>
            <ac:spMk id="47" creationId="{D9DB0236-3A8B-4753-8048-39EB9103E494}"/>
          </ac:spMkLst>
        </pc:spChg>
        <pc:spChg chg="add del mod">
          <ac:chgData name="Christopher Vazquez" userId="5430bee8-484f-42e8-8ebd-7a9d42134bbc" providerId="ADAL" clId="{5F2CE486-8E77-4FF8-B963-1943214FB69A}" dt="2022-03-26T13:11:33.384" v="2484" actId="478"/>
          <ac:spMkLst>
            <pc:docMk/>
            <pc:sldMk cId="2519880389" sldId="306"/>
            <ac:spMk id="54" creationId="{16EEC1C9-45FE-40D6-8F48-EC3526851F4E}"/>
          </ac:spMkLst>
        </pc:spChg>
        <pc:picChg chg="add mod ord">
          <ac:chgData name="Christopher Vazquez" userId="5430bee8-484f-42e8-8ebd-7a9d42134bbc" providerId="ADAL" clId="{5F2CE486-8E77-4FF8-B963-1943214FB69A}" dt="2022-03-26T13:10:07.717" v="2478" actId="1076"/>
          <ac:picMkLst>
            <pc:docMk/>
            <pc:sldMk cId="2519880389" sldId="306"/>
            <ac:picMk id="3" creationId="{36EFB677-862A-476B-97DE-1C7EFAE50A81}"/>
          </ac:picMkLst>
        </pc:picChg>
        <pc:picChg chg="del">
          <ac:chgData name="Christopher Vazquez" userId="5430bee8-484f-42e8-8ebd-7a9d42134bbc" providerId="ADAL" clId="{5F2CE486-8E77-4FF8-B963-1943214FB69A}" dt="2022-03-26T12:46:14.513" v="2449" actId="478"/>
          <ac:picMkLst>
            <pc:docMk/>
            <pc:sldMk cId="2519880389" sldId="306"/>
            <ac:picMk id="4" creationId="{62F9ADA7-D37A-44E7-BDC3-1D8FA74CC1E1}"/>
          </ac:picMkLst>
        </pc:picChg>
        <pc:picChg chg="add mod ord">
          <ac:chgData name="Christopher Vazquez" userId="5430bee8-484f-42e8-8ebd-7a9d42134bbc" providerId="ADAL" clId="{5F2CE486-8E77-4FF8-B963-1943214FB69A}" dt="2022-03-26T13:10:18.924" v="2483" actId="167"/>
          <ac:picMkLst>
            <pc:docMk/>
            <pc:sldMk cId="2519880389" sldId="306"/>
            <ac:picMk id="7" creationId="{43CACCB5-9003-434D-892E-0B3E999F64A1}"/>
          </ac:picMkLst>
        </pc:picChg>
        <pc:picChg chg="add mod ord">
          <ac:chgData name="Christopher Vazquez" userId="5430bee8-484f-42e8-8ebd-7a9d42134bbc" providerId="ADAL" clId="{5F2CE486-8E77-4FF8-B963-1943214FB69A}" dt="2022-03-26T13:10:16.586" v="2482" actId="167"/>
          <ac:picMkLst>
            <pc:docMk/>
            <pc:sldMk cId="2519880389" sldId="306"/>
            <ac:picMk id="9" creationId="{DEA92066-DA6D-48CC-A0F1-0FE03829A124}"/>
          </ac:picMkLst>
        </pc:picChg>
        <pc:picChg chg="add mod">
          <ac:chgData name="Christopher Vazquez" userId="5430bee8-484f-42e8-8ebd-7a9d42134bbc" providerId="ADAL" clId="{5F2CE486-8E77-4FF8-B963-1943214FB69A}" dt="2022-03-26T13:13:54.146" v="2616" actId="1076"/>
          <ac:picMkLst>
            <pc:docMk/>
            <pc:sldMk cId="2519880389" sldId="306"/>
            <ac:picMk id="20" creationId="{D6DE94C5-CDD0-44D6-95FB-02505C694CFE}"/>
          </ac:picMkLst>
        </pc:picChg>
        <pc:picChg chg="add mod">
          <ac:chgData name="Christopher Vazquez" userId="5430bee8-484f-42e8-8ebd-7a9d42134bbc" providerId="ADAL" clId="{5F2CE486-8E77-4FF8-B963-1943214FB69A}" dt="2022-03-26T13:13:45.976" v="2612" actId="1076"/>
          <ac:picMkLst>
            <pc:docMk/>
            <pc:sldMk cId="2519880389" sldId="306"/>
            <ac:picMk id="22" creationId="{2A25398B-C24C-4886-A48A-3AB6EF66422D}"/>
          </ac:picMkLst>
        </pc:picChg>
        <pc:picChg chg="add mod">
          <ac:chgData name="Christopher Vazquez" userId="5430bee8-484f-42e8-8ebd-7a9d42134bbc" providerId="ADAL" clId="{5F2CE486-8E77-4FF8-B963-1943214FB69A}" dt="2022-03-26T13:13:34.481" v="2609" actId="1076"/>
          <ac:picMkLst>
            <pc:docMk/>
            <pc:sldMk cId="2519880389" sldId="306"/>
            <ac:picMk id="25" creationId="{A9C92B15-A2C8-490B-80BA-307318ECCBCD}"/>
          </ac:picMkLst>
        </pc:picChg>
        <pc:cxnChg chg="add mod">
          <ac:chgData name="Christopher Vazquez" userId="5430bee8-484f-42e8-8ebd-7a9d42134bbc" providerId="ADAL" clId="{5F2CE486-8E77-4FF8-B963-1943214FB69A}" dt="2022-03-26T16:37:49.244" v="2634" actId="13822"/>
          <ac:cxnSpMkLst>
            <pc:docMk/>
            <pc:sldMk cId="2519880389" sldId="306"/>
            <ac:cxnSpMk id="4" creationId="{891DCCE2-3E1A-46E6-A6D8-CF2BB32A1C86}"/>
          </ac:cxnSpMkLst>
        </pc:cxnChg>
        <pc:cxnChg chg="add mod">
          <ac:chgData name="Christopher Vazquez" userId="5430bee8-484f-42e8-8ebd-7a9d42134bbc" providerId="ADAL" clId="{5F2CE486-8E77-4FF8-B963-1943214FB69A}" dt="2022-03-26T16:38:02.933" v="2637" actId="14100"/>
          <ac:cxnSpMkLst>
            <pc:docMk/>
            <pc:sldMk cId="2519880389" sldId="306"/>
            <ac:cxnSpMk id="21" creationId="{B114EE82-5F58-4A42-BF94-8E3F0DDA543B}"/>
          </ac:cxnSpMkLst>
        </pc:cxnChg>
        <pc:cxnChg chg="add mod">
          <ac:chgData name="Christopher Vazquez" userId="5430bee8-484f-42e8-8ebd-7a9d42134bbc" providerId="ADAL" clId="{5F2CE486-8E77-4FF8-B963-1943214FB69A}" dt="2022-03-26T16:38:11.821" v="2640" actId="14100"/>
          <ac:cxnSpMkLst>
            <pc:docMk/>
            <pc:sldMk cId="2519880389" sldId="306"/>
            <ac:cxnSpMk id="24" creationId="{5D272B20-0BC9-4ED9-9FAC-D18716955F32}"/>
          </ac:cxnSpMkLst>
        </pc:cxnChg>
        <pc:cxnChg chg="del mod">
          <ac:chgData name="Christopher Vazquez" userId="5430bee8-484f-42e8-8ebd-7a9d42134bbc" providerId="ADAL" clId="{5F2CE486-8E77-4FF8-B963-1943214FB69A}" dt="2022-03-26T13:12:48.289" v="2602" actId="478"/>
          <ac:cxnSpMkLst>
            <pc:docMk/>
            <pc:sldMk cId="2519880389" sldId="306"/>
            <ac:cxnSpMk id="35" creationId="{7B188731-5345-4C18-BB2D-A56E3DA18582}"/>
          </ac:cxnSpMkLst>
        </pc:cxnChg>
        <pc:cxnChg chg="mod">
          <ac:chgData name="Christopher Vazquez" userId="5430bee8-484f-42e8-8ebd-7a9d42134bbc" providerId="ADAL" clId="{5F2CE486-8E77-4FF8-B963-1943214FB69A}" dt="2022-03-26T13:13:00.102" v="2603" actId="1076"/>
          <ac:cxnSpMkLst>
            <pc:docMk/>
            <pc:sldMk cId="2519880389" sldId="306"/>
            <ac:cxnSpMk id="44" creationId="{3BCF70F1-2FC2-4FD7-A466-1F773518F879}"/>
          </ac:cxnSpMkLst>
        </pc:cxnChg>
      </pc:sldChg>
      <pc:sldChg chg="addSp delSp modSp add mod ord">
        <pc:chgData name="Christopher Vazquez" userId="5430bee8-484f-42e8-8ebd-7a9d42134bbc" providerId="ADAL" clId="{5F2CE486-8E77-4FF8-B963-1943214FB69A}" dt="2022-03-26T16:52:23.100" v="3008"/>
        <pc:sldMkLst>
          <pc:docMk/>
          <pc:sldMk cId="3491935414" sldId="307"/>
        </pc:sldMkLst>
        <pc:spChg chg="mod">
          <ac:chgData name="Christopher Vazquez" userId="5430bee8-484f-42e8-8ebd-7a9d42134bbc" providerId="ADAL" clId="{5F2CE486-8E77-4FF8-B963-1943214FB69A}" dt="2022-03-26T16:50:10.002" v="2885" actId="20577"/>
          <ac:spMkLst>
            <pc:docMk/>
            <pc:sldMk cId="3491935414" sldId="307"/>
            <ac:spMk id="5" creationId="{08277701-9A59-452B-9357-928FD7000313}"/>
          </ac:spMkLst>
        </pc:spChg>
        <pc:spChg chg="add mod">
          <ac:chgData name="Christopher Vazquez" userId="5430bee8-484f-42e8-8ebd-7a9d42134bbc" providerId="ADAL" clId="{5F2CE486-8E77-4FF8-B963-1943214FB69A}" dt="2022-03-26T16:49:39.541" v="2856" actId="313"/>
          <ac:spMkLst>
            <pc:docMk/>
            <pc:sldMk cId="3491935414" sldId="307"/>
            <ac:spMk id="14" creationId="{0B0794DB-A146-4468-9FB9-AFDF3C0AA8E5}"/>
          </ac:spMkLst>
        </pc:spChg>
        <pc:spChg chg="add mod">
          <ac:chgData name="Christopher Vazquez" userId="5430bee8-484f-42e8-8ebd-7a9d42134bbc" providerId="ADAL" clId="{5F2CE486-8E77-4FF8-B963-1943214FB69A}" dt="2022-03-26T16:52:11.446" v="3004" actId="1076"/>
          <ac:spMkLst>
            <pc:docMk/>
            <pc:sldMk cId="3491935414" sldId="307"/>
            <ac:spMk id="15" creationId="{AFA552D9-FD3E-485A-BBE7-699BA224834A}"/>
          </ac:spMkLst>
        </pc:spChg>
        <pc:spChg chg="del">
          <ac:chgData name="Christopher Vazquez" userId="5430bee8-484f-42e8-8ebd-7a9d42134bbc" providerId="ADAL" clId="{5F2CE486-8E77-4FF8-B963-1943214FB69A}" dt="2022-03-26T16:49:02.591" v="2845" actId="478"/>
          <ac:spMkLst>
            <pc:docMk/>
            <pc:sldMk cId="3491935414" sldId="307"/>
            <ac:spMk id="16" creationId="{125D6727-6D53-445D-A551-40108D147EDF}"/>
          </ac:spMkLst>
        </pc:spChg>
        <pc:spChg chg="add mod">
          <ac:chgData name="Christopher Vazquez" userId="5430bee8-484f-42e8-8ebd-7a9d42134bbc" providerId="ADAL" clId="{5F2CE486-8E77-4FF8-B963-1943214FB69A}" dt="2022-03-26T16:52:23.100" v="3008"/>
          <ac:spMkLst>
            <pc:docMk/>
            <pc:sldMk cId="3491935414" sldId="307"/>
            <ac:spMk id="18" creationId="{A8E1CECC-BEE1-4954-B743-8D9F664EDD46}"/>
          </ac:spMkLst>
        </pc:spChg>
        <pc:spChg chg="mod">
          <ac:chgData name="Christopher Vazquez" userId="5430bee8-484f-42e8-8ebd-7a9d42134bbc" providerId="ADAL" clId="{5F2CE486-8E77-4FF8-B963-1943214FB69A}" dt="2022-03-26T16:49:14.822" v="2849"/>
          <ac:spMkLst>
            <pc:docMk/>
            <pc:sldMk cId="3491935414" sldId="307"/>
            <ac:spMk id="23" creationId="{C3AF6A2F-D1E1-4310-83C9-046526C71682}"/>
          </ac:spMkLst>
        </pc:spChg>
        <pc:spChg chg="del">
          <ac:chgData name="Christopher Vazquez" userId="5430bee8-484f-42e8-8ebd-7a9d42134bbc" providerId="ADAL" clId="{5F2CE486-8E77-4FF8-B963-1943214FB69A}" dt="2022-03-26T16:49:05.391" v="2847" actId="478"/>
          <ac:spMkLst>
            <pc:docMk/>
            <pc:sldMk cId="3491935414" sldId="307"/>
            <ac:spMk id="47" creationId="{D9DB0236-3A8B-4753-8048-39EB9103E494}"/>
          </ac:spMkLst>
        </pc:spChg>
        <pc:spChg chg="del">
          <ac:chgData name="Christopher Vazquez" userId="5430bee8-484f-42e8-8ebd-7a9d42134bbc" providerId="ADAL" clId="{5F2CE486-8E77-4FF8-B963-1943214FB69A}" dt="2022-03-26T16:49:03.679" v="2846" actId="478"/>
          <ac:spMkLst>
            <pc:docMk/>
            <pc:sldMk cId="3491935414" sldId="307"/>
            <ac:spMk id="54" creationId="{16EEC1C9-45FE-40D6-8F48-EC3526851F4E}"/>
          </ac:spMkLst>
        </pc:spChg>
        <pc:picChg chg="add mod">
          <ac:chgData name="Christopher Vazquez" userId="5430bee8-484f-42e8-8ebd-7a9d42134bbc" providerId="ADAL" clId="{5F2CE486-8E77-4FF8-B963-1943214FB69A}" dt="2022-03-26T16:50:00.830" v="2863" actId="1076"/>
          <ac:picMkLst>
            <pc:docMk/>
            <pc:sldMk cId="3491935414" sldId="307"/>
            <ac:picMk id="3" creationId="{F8FEEC28-BBFD-4AF5-8BD3-D516A0BA3EF9}"/>
          </ac:picMkLst>
        </pc:picChg>
        <pc:picChg chg="del mod">
          <ac:chgData name="Christopher Vazquez" userId="5430bee8-484f-42e8-8ebd-7a9d42134bbc" providerId="ADAL" clId="{5F2CE486-8E77-4FF8-B963-1943214FB69A}" dt="2022-03-26T16:49:01.140" v="2844" actId="478"/>
          <ac:picMkLst>
            <pc:docMk/>
            <pc:sldMk cId="3491935414" sldId="307"/>
            <ac:picMk id="4" creationId="{62F9ADA7-D37A-44E7-BDC3-1D8FA74CC1E1}"/>
          </ac:picMkLst>
        </pc:picChg>
        <pc:picChg chg="add mod">
          <ac:chgData name="Christopher Vazquez" userId="5430bee8-484f-42e8-8ebd-7a9d42134bbc" providerId="ADAL" clId="{5F2CE486-8E77-4FF8-B963-1943214FB69A}" dt="2022-03-26T16:49:53.962" v="2859" actId="14100"/>
          <ac:picMkLst>
            <pc:docMk/>
            <pc:sldMk cId="3491935414" sldId="307"/>
            <ac:picMk id="7" creationId="{1D26D454-F8DB-4759-8F34-CB342CA398CE}"/>
          </ac:picMkLst>
        </pc:picChg>
        <pc:picChg chg="add mod">
          <ac:chgData name="Christopher Vazquez" userId="5430bee8-484f-42e8-8ebd-7a9d42134bbc" providerId="ADAL" clId="{5F2CE486-8E77-4FF8-B963-1943214FB69A}" dt="2022-03-26T16:52:14.016" v="3005" actId="1076"/>
          <ac:picMkLst>
            <pc:docMk/>
            <pc:sldMk cId="3491935414" sldId="307"/>
            <ac:picMk id="9" creationId="{125C9DFE-DCDE-4641-9F6A-1D411B958B40}"/>
          </ac:picMkLst>
        </pc:picChg>
        <pc:cxnChg chg="del mod">
          <ac:chgData name="Christopher Vazquez" userId="5430bee8-484f-42e8-8ebd-7a9d42134bbc" providerId="ADAL" clId="{5F2CE486-8E77-4FF8-B963-1943214FB69A}" dt="2022-03-26T16:50:14.426" v="2887" actId="478"/>
          <ac:cxnSpMkLst>
            <pc:docMk/>
            <pc:sldMk cId="3491935414" sldId="307"/>
            <ac:cxnSpMk id="35" creationId="{7B188731-5345-4C18-BB2D-A56E3DA18582}"/>
          </ac:cxnSpMkLst>
        </pc:cxnChg>
        <pc:cxnChg chg="del mod">
          <ac:chgData name="Christopher Vazquez" userId="5430bee8-484f-42e8-8ebd-7a9d42134bbc" providerId="ADAL" clId="{5F2CE486-8E77-4FF8-B963-1943214FB69A}" dt="2022-03-26T16:50:13.432" v="2886" actId="478"/>
          <ac:cxnSpMkLst>
            <pc:docMk/>
            <pc:sldMk cId="3491935414" sldId="307"/>
            <ac:cxnSpMk id="44" creationId="{3BCF70F1-2FC2-4FD7-A466-1F773518F879}"/>
          </ac:cxnSpMkLst>
        </pc:cxnChg>
      </pc:sldChg>
      <pc:sldChg chg="addSp delSp modSp add mod">
        <pc:chgData name="Christopher Vazquez" userId="5430bee8-484f-42e8-8ebd-7a9d42134bbc" providerId="ADAL" clId="{5F2CE486-8E77-4FF8-B963-1943214FB69A}" dt="2022-03-31T18:57:40.926" v="3979" actId="20577"/>
        <pc:sldMkLst>
          <pc:docMk/>
          <pc:sldMk cId="2825458677" sldId="308"/>
        </pc:sldMkLst>
        <pc:spChg chg="mod">
          <ac:chgData name="Christopher Vazquez" userId="5430bee8-484f-42e8-8ebd-7a9d42134bbc" providerId="ADAL" clId="{5F2CE486-8E77-4FF8-B963-1943214FB69A}" dt="2022-03-31T18:57:40.926" v="3979" actId="20577"/>
          <ac:spMkLst>
            <pc:docMk/>
            <pc:sldMk cId="2825458677" sldId="308"/>
            <ac:spMk id="5" creationId="{08277701-9A59-452B-9357-928FD7000313}"/>
          </ac:spMkLst>
        </pc:spChg>
        <pc:spChg chg="del">
          <ac:chgData name="Christopher Vazquez" userId="5430bee8-484f-42e8-8ebd-7a9d42134bbc" providerId="ADAL" clId="{5F2CE486-8E77-4FF8-B963-1943214FB69A}" dt="2022-03-30T14:17:46.276" v="3552" actId="478"/>
          <ac:spMkLst>
            <pc:docMk/>
            <pc:sldMk cId="2825458677" sldId="308"/>
            <ac:spMk id="14" creationId="{0B0794DB-A146-4468-9FB9-AFDF3C0AA8E5}"/>
          </ac:spMkLst>
        </pc:spChg>
        <pc:spChg chg="mod">
          <ac:chgData name="Christopher Vazquez" userId="5430bee8-484f-42e8-8ebd-7a9d42134bbc" providerId="ADAL" clId="{5F2CE486-8E77-4FF8-B963-1943214FB69A}" dt="2022-03-30T14:17:53.977" v="3554" actId="1076"/>
          <ac:spMkLst>
            <pc:docMk/>
            <pc:sldMk cId="2825458677" sldId="308"/>
            <ac:spMk id="15" creationId="{AFA552D9-FD3E-485A-BBE7-699BA224834A}"/>
          </ac:spMkLst>
        </pc:spChg>
        <pc:spChg chg="add mod">
          <ac:chgData name="Christopher Vazquez" userId="5430bee8-484f-42e8-8ebd-7a9d42134bbc" providerId="ADAL" clId="{5F2CE486-8E77-4FF8-B963-1943214FB69A}" dt="2022-03-30T14:18:03.541" v="3558" actId="1076"/>
          <ac:spMkLst>
            <pc:docMk/>
            <pc:sldMk cId="2825458677" sldId="308"/>
            <ac:spMk id="16" creationId="{BC7D5771-1B91-4F2C-95FE-4DF4454E7201}"/>
          </ac:spMkLst>
        </pc:spChg>
        <pc:spChg chg="add mod">
          <ac:chgData name="Christopher Vazquez" userId="5430bee8-484f-42e8-8ebd-7a9d42134bbc" providerId="ADAL" clId="{5F2CE486-8E77-4FF8-B963-1943214FB69A}" dt="2022-03-30T14:18:08.417" v="3560" actId="1076"/>
          <ac:spMkLst>
            <pc:docMk/>
            <pc:sldMk cId="2825458677" sldId="308"/>
            <ac:spMk id="17" creationId="{1CB475B1-DC93-4338-A189-5ACC4B02C2AC}"/>
          </ac:spMkLst>
        </pc:spChg>
        <pc:spChg chg="del">
          <ac:chgData name="Christopher Vazquez" userId="5430bee8-484f-42e8-8ebd-7a9d42134bbc" providerId="ADAL" clId="{5F2CE486-8E77-4FF8-B963-1943214FB69A}" dt="2022-03-30T14:17:43.235" v="3550" actId="478"/>
          <ac:spMkLst>
            <pc:docMk/>
            <pc:sldMk cId="2825458677" sldId="308"/>
            <ac:spMk id="18" creationId="{A8E1CECC-BEE1-4954-B743-8D9F664EDD46}"/>
          </ac:spMkLst>
        </pc:spChg>
        <pc:spChg chg="add mod">
          <ac:chgData name="Christopher Vazquez" userId="5430bee8-484f-42e8-8ebd-7a9d42134bbc" providerId="ADAL" clId="{5F2CE486-8E77-4FF8-B963-1943214FB69A}" dt="2022-03-30T14:42:19.986" v="3880" actId="313"/>
          <ac:spMkLst>
            <pc:docMk/>
            <pc:sldMk cId="2825458677" sldId="308"/>
            <ac:spMk id="20" creationId="{336748B4-7957-4DEC-A431-6FCF5C820137}"/>
          </ac:spMkLst>
        </pc:spChg>
        <pc:spChg chg="del">
          <ac:chgData name="Christopher Vazquez" userId="5430bee8-484f-42e8-8ebd-7a9d42134bbc" providerId="ADAL" clId="{5F2CE486-8E77-4FF8-B963-1943214FB69A}" dt="2022-03-30T14:17:43.778" v="3551" actId="478"/>
          <ac:spMkLst>
            <pc:docMk/>
            <pc:sldMk cId="2825458677" sldId="308"/>
            <ac:spMk id="23" creationId="{C3AF6A2F-D1E1-4310-83C9-046526C71682}"/>
          </ac:spMkLst>
        </pc:spChg>
        <pc:spChg chg="add mod">
          <ac:chgData name="Christopher Vazquez" userId="5430bee8-484f-42e8-8ebd-7a9d42134bbc" providerId="ADAL" clId="{5F2CE486-8E77-4FF8-B963-1943214FB69A}" dt="2022-03-30T14:58:05.962" v="3922" actId="1076"/>
          <ac:spMkLst>
            <pc:docMk/>
            <pc:sldMk cId="2825458677" sldId="308"/>
            <ac:spMk id="24" creationId="{3DECB71E-5C25-46F1-9226-99EBE88D1E99}"/>
          </ac:spMkLst>
        </pc:spChg>
        <pc:spChg chg="add mod">
          <ac:chgData name="Christopher Vazquez" userId="5430bee8-484f-42e8-8ebd-7a9d42134bbc" providerId="ADAL" clId="{5F2CE486-8E77-4FF8-B963-1943214FB69A}" dt="2022-03-30T14:58:11.444" v="3925" actId="1076"/>
          <ac:spMkLst>
            <pc:docMk/>
            <pc:sldMk cId="2825458677" sldId="308"/>
            <ac:spMk id="27" creationId="{4E55FB80-6C14-4641-842A-860C2B1C12D4}"/>
          </ac:spMkLst>
        </pc:spChg>
        <pc:spChg chg="add mod">
          <ac:chgData name="Christopher Vazquez" userId="5430bee8-484f-42e8-8ebd-7a9d42134bbc" providerId="ADAL" clId="{5F2CE486-8E77-4FF8-B963-1943214FB69A}" dt="2022-03-30T14:58:29.249" v="3929" actId="14100"/>
          <ac:spMkLst>
            <pc:docMk/>
            <pc:sldMk cId="2825458677" sldId="308"/>
            <ac:spMk id="31" creationId="{A59B3848-8681-4CAC-BBF7-AB521A025067}"/>
          </ac:spMkLst>
        </pc:spChg>
        <pc:spChg chg="add mod">
          <ac:chgData name="Christopher Vazquez" userId="5430bee8-484f-42e8-8ebd-7a9d42134bbc" providerId="ADAL" clId="{5F2CE486-8E77-4FF8-B963-1943214FB69A}" dt="2022-03-30T14:58:37.112" v="3932" actId="14100"/>
          <ac:spMkLst>
            <pc:docMk/>
            <pc:sldMk cId="2825458677" sldId="308"/>
            <ac:spMk id="32" creationId="{333C7F24-BEBF-475D-8336-4FE3D568B9AA}"/>
          </ac:spMkLst>
        </pc:spChg>
        <pc:picChg chg="del">
          <ac:chgData name="Christopher Vazquez" userId="5430bee8-484f-42e8-8ebd-7a9d42134bbc" providerId="ADAL" clId="{5F2CE486-8E77-4FF8-B963-1943214FB69A}" dt="2022-03-30T14:09:33.396" v="3225" actId="478"/>
          <ac:picMkLst>
            <pc:docMk/>
            <pc:sldMk cId="2825458677" sldId="308"/>
            <ac:picMk id="3" creationId="{F8FEEC28-BBFD-4AF5-8BD3-D516A0BA3EF9}"/>
          </ac:picMkLst>
        </pc:picChg>
        <pc:picChg chg="add mod modCrop">
          <ac:chgData name="Christopher Vazquez" userId="5430bee8-484f-42e8-8ebd-7a9d42134bbc" providerId="ADAL" clId="{5F2CE486-8E77-4FF8-B963-1943214FB69A}" dt="2022-03-30T14:17:50.707" v="3553" actId="14100"/>
          <ac:picMkLst>
            <pc:docMk/>
            <pc:sldMk cId="2825458677" sldId="308"/>
            <ac:picMk id="4" creationId="{5D59F355-C0BA-441A-A71C-3CD8EF1098E0}"/>
          </ac:picMkLst>
        </pc:picChg>
        <pc:picChg chg="del">
          <ac:chgData name="Christopher Vazquez" userId="5430bee8-484f-42e8-8ebd-7a9d42134bbc" providerId="ADAL" clId="{5F2CE486-8E77-4FF8-B963-1943214FB69A}" dt="2022-03-30T14:06:45.221" v="3043" actId="478"/>
          <ac:picMkLst>
            <pc:docMk/>
            <pc:sldMk cId="2825458677" sldId="308"/>
            <ac:picMk id="7" creationId="{1D26D454-F8DB-4759-8F34-CB342CA398CE}"/>
          </ac:picMkLst>
        </pc:picChg>
        <pc:picChg chg="add mod">
          <ac:chgData name="Christopher Vazquez" userId="5430bee8-484f-42e8-8ebd-7a9d42134bbc" providerId="ADAL" clId="{5F2CE486-8E77-4FF8-B963-1943214FB69A}" dt="2022-03-30T14:17:59.728" v="3556" actId="1076"/>
          <ac:picMkLst>
            <pc:docMk/>
            <pc:sldMk cId="2825458677" sldId="308"/>
            <ac:picMk id="8" creationId="{87D7C5E7-6EC8-49FF-9DE7-C5F63CBBDF88}"/>
          </ac:picMkLst>
        </pc:picChg>
        <pc:picChg chg="del">
          <ac:chgData name="Christopher Vazquez" userId="5430bee8-484f-42e8-8ebd-7a9d42134bbc" providerId="ADAL" clId="{5F2CE486-8E77-4FF8-B963-1943214FB69A}" dt="2022-03-30T14:07:43.629" v="3045" actId="478"/>
          <ac:picMkLst>
            <pc:docMk/>
            <pc:sldMk cId="2825458677" sldId="308"/>
            <ac:picMk id="9" creationId="{125C9DFE-DCDE-4641-9F6A-1D411B958B40}"/>
          </ac:picMkLst>
        </pc:picChg>
        <pc:picChg chg="add mod">
          <ac:chgData name="Christopher Vazquez" userId="5430bee8-484f-42e8-8ebd-7a9d42134bbc" providerId="ADAL" clId="{5F2CE486-8E77-4FF8-B963-1943214FB69A}" dt="2022-03-30T14:18:01.068" v="3557" actId="1076"/>
          <ac:picMkLst>
            <pc:docMk/>
            <pc:sldMk cId="2825458677" sldId="308"/>
            <ac:picMk id="11" creationId="{BB5FD6E7-5867-4850-A37B-A5FFFFACF9A4}"/>
          </ac:picMkLst>
        </pc:picChg>
        <pc:picChg chg="add mod modCrop">
          <ac:chgData name="Christopher Vazquez" userId="5430bee8-484f-42e8-8ebd-7a9d42134bbc" providerId="ADAL" clId="{5F2CE486-8E77-4FF8-B963-1943214FB69A}" dt="2022-03-30T14:51:54.558" v="3894" actId="732"/>
          <ac:picMkLst>
            <pc:docMk/>
            <pc:sldMk cId="2825458677" sldId="308"/>
            <ac:picMk id="13" creationId="{6969298B-9417-43D5-A0CB-BC24D3A2EBE4}"/>
          </ac:picMkLst>
        </pc:picChg>
        <pc:picChg chg="add mod modCrop">
          <ac:chgData name="Christopher Vazquez" userId="5430bee8-484f-42e8-8ebd-7a9d42134bbc" providerId="ADAL" clId="{5F2CE486-8E77-4FF8-B963-1943214FB69A}" dt="2022-03-30T14:58:02.984" v="3921" actId="1076"/>
          <ac:picMkLst>
            <pc:docMk/>
            <pc:sldMk cId="2825458677" sldId="308"/>
            <ac:picMk id="21" creationId="{EE37B540-5BCF-4067-9B8A-89FF1B450E67}"/>
          </ac:picMkLst>
        </pc:picChg>
        <pc:picChg chg="add mod">
          <ac:chgData name="Christopher Vazquez" userId="5430bee8-484f-42e8-8ebd-7a9d42134bbc" providerId="ADAL" clId="{5F2CE486-8E77-4FF8-B963-1943214FB69A}" dt="2022-03-30T14:58:07.423" v="3923" actId="1076"/>
          <ac:picMkLst>
            <pc:docMk/>
            <pc:sldMk cId="2825458677" sldId="308"/>
            <ac:picMk id="25" creationId="{549755E3-A2CC-47CB-B473-8EAEED81DC31}"/>
          </ac:picMkLst>
        </pc:picChg>
        <pc:picChg chg="add mod">
          <ac:chgData name="Christopher Vazquez" userId="5430bee8-484f-42e8-8ebd-7a9d42134bbc" providerId="ADAL" clId="{5F2CE486-8E77-4FF8-B963-1943214FB69A}" dt="2022-03-30T14:58:08.974" v="3924" actId="1076"/>
          <ac:picMkLst>
            <pc:docMk/>
            <pc:sldMk cId="2825458677" sldId="308"/>
            <ac:picMk id="26" creationId="{5879AA95-1473-444E-8D45-A7BEA7CFACFE}"/>
          </ac:picMkLst>
        </pc:picChg>
        <pc:picChg chg="add mod">
          <ac:chgData name="Christopher Vazquez" userId="5430bee8-484f-42e8-8ebd-7a9d42134bbc" providerId="ADAL" clId="{5F2CE486-8E77-4FF8-B963-1943214FB69A}" dt="2022-03-30T14:58:13.236" v="3926" actId="1076"/>
          <ac:picMkLst>
            <pc:docMk/>
            <pc:sldMk cId="2825458677" sldId="308"/>
            <ac:picMk id="29" creationId="{F69C4AA9-5270-4FA4-84AF-D4F2D0255B8B}"/>
          </ac:picMkLst>
        </pc:picChg>
        <pc:picChg chg="add mod">
          <ac:chgData name="Christopher Vazquez" userId="5430bee8-484f-42e8-8ebd-7a9d42134bbc" providerId="ADAL" clId="{5F2CE486-8E77-4FF8-B963-1943214FB69A}" dt="2022-03-30T14:58:16.584" v="3927" actId="1076"/>
          <ac:picMkLst>
            <pc:docMk/>
            <pc:sldMk cId="2825458677" sldId="308"/>
            <ac:picMk id="30" creationId="{886C981E-C0FB-4174-9C6E-B8EC6A901F0E}"/>
          </ac:picMkLst>
        </pc:picChg>
        <pc:picChg chg="add mod modCrop">
          <ac:chgData name="Christopher Vazquez" userId="5430bee8-484f-42e8-8ebd-7a9d42134bbc" providerId="ADAL" clId="{5F2CE486-8E77-4FF8-B963-1943214FB69A}" dt="2022-03-30T14:58:56.296" v="3936" actId="732"/>
          <ac:picMkLst>
            <pc:docMk/>
            <pc:sldMk cId="2825458677" sldId="308"/>
            <ac:picMk id="34" creationId="{D8F14883-DD11-46DC-AEC1-412433126D21}"/>
          </ac:picMkLst>
        </pc:picChg>
        <pc:picChg chg="add mod modCrop">
          <ac:chgData name="Christopher Vazquez" userId="5430bee8-484f-42e8-8ebd-7a9d42134bbc" providerId="ADAL" clId="{5F2CE486-8E77-4FF8-B963-1943214FB69A}" dt="2022-03-30T14:59:16.193" v="3940" actId="1076"/>
          <ac:picMkLst>
            <pc:docMk/>
            <pc:sldMk cId="2825458677" sldId="308"/>
            <ac:picMk id="36" creationId="{2C5573CB-96E8-4175-A212-E172E9A14DB9}"/>
          </ac:picMkLst>
        </pc:picChg>
        <pc:cxnChg chg="add mod">
          <ac:chgData name="Christopher Vazquez" userId="5430bee8-484f-42e8-8ebd-7a9d42134bbc" providerId="ADAL" clId="{5F2CE486-8E77-4FF8-B963-1943214FB69A}" dt="2022-03-30T14:59:16.193" v="3940" actId="1076"/>
          <ac:cxnSpMkLst>
            <pc:docMk/>
            <pc:sldMk cId="2825458677" sldId="308"/>
            <ac:cxnSpMk id="37" creationId="{1AC9162F-0BC6-40E3-AEE0-4FBBD9216E27}"/>
          </ac:cxnSpMkLst>
        </pc:cxnChg>
      </pc:sldChg>
      <pc:sldChg chg="addSp delSp modSp add mod ord">
        <pc:chgData name="Christopher Vazquez" userId="5430bee8-484f-42e8-8ebd-7a9d42134bbc" providerId="ADAL" clId="{5F2CE486-8E77-4FF8-B963-1943214FB69A}" dt="2022-04-01T12:38:44.542" v="5520" actId="1076"/>
        <pc:sldMkLst>
          <pc:docMk/>
          <pc:sldMk cId="1495737441" sldId="309"/>
        </pc:sldMkLst>
        <pc:spChg chg="mod">
          <ac:chgData name="Christopher Vazquez" userId="5430bee8-484f-42e8-8ebd-7a9d42134bbc" providerId="ADAL" clId="{5F2CE486-8E77-4FF8-B963-1943214FB69A}" dt="2022-03-31T19:31:23.947" v="4835" actId="20577"/>
          <ac:spMkLst>
            <pc:docMk/>
            <pc:sldMk cId="1495737441" sldId="309"/>
            <ac:spMk id="5" creationId="{08277701-9A59-452B-9357-928FD7000313}"/>
          </ac:spMkLst>
        </pc:spChg>
        <pc:spChg chg="del">
          <ac:chgData name="Christopher Vazquez" userId="5430bee8-484f-42e8-8ebd-7a9d42134bbc" providerId="ADAL" clId="{5F2CE486-8E77-4FF8-B963-1943214FB69A}" dt="2022-03-31T19:09:45.472" v="4028" actId="478"/>
          <ac:spMkLst>
            <pc:docMk/>
            <pc:sldMk cId="1495737441" sldId="309"/>
            <ac:spMk id="14" creationId="{0B0794DB-A146-4468-9FB9-AFDF3C0AA8E5}"/>
          </ac:spMkLst>
        </pc:spChg>
        <pc:spChg chg="mod">
          <ac:chgData name="Christopher Vazquez" userId="5430bee8-484f-42e8-8ebd-7a9d42134bbc" providerId="ADAL" clId="{5F2CE486-8E77-4FF8-B963-1943214FB69A}" dt="2022-04-01T12:37:52.056" v="5516" actId="20577"/>
          <ac:spMkLst>
            <pc:docMk/>
            <pc:sldMk cId="1495737441" sldId="309"/>
            <ac:spMk id="15" creationId="{AFA552D9-FD3E-485A-BBE7-699BA224834A}"/>
          </ac:spMkLst>
        </pc:spChg>
        <pc:spChg chg="add mod">
          <ac:chgData name="Christopher Vazquez" userId="5430bee8-484f-42e8-8ebd-7a9d42134bbc" providerId="ADAL" clId="{5F2CE486-8E77-4FF8-B963-1943214FB69A}" dt="2022-04-01T12:27:19.495" v="5055" actId="1076"/>
          <ac:spMkLst>
            <pc:docMk/>
            <pc:sldMk cId="1495737441" sldId="309"/>
            <ac:spMk id="16" creationId="{D75FB7D9-ACD8-43B8-906D-4100A965A783}"/>
          </ac:spMkLst>
        </pc:spChg>
        <pc:spChg chg="add mod">
          <ac:chgData name="Christopher Vazquez" userId="5430bee8-484f-42e8-8ebd-7a9d42134bbc" providerId="ADAL" clId="{5F2CE486-8E77-4FF8-B963-1943214FB69A}" dt="2022-04-01T12:27:14.090" v="5053" actId="1076"/>
          <ac:spMkLst>
            <pc:docMk/>
            <pc:sldMk cId="1495737441" sldId="309"/>
            <ac:spMk id="17" creationId="{791DA747-D363-4E8E-AE5E-3F52FED482B9}"/>
          </ac:spMkLst>
        </pc:spChg>
        <pc:spChg chg="del">
          <ac:chgData name="Christopher Vazquez" userId="5430bee8-484f-42e8-8ebd-7a9d42134bbc" providerId="ADAL" clId="{5F2CE486-8E77-4FF8-B963-1943214FB69A}" dt="2022-03-31T19:09:32.010" v="4026" actId="478"/>
          <ac:spMkLst>
            <pc:docMk/>
            <pc:sldMk cId="1495737441" sldId="309"/>
            <ac:spMk id="18" creationId="{A8E1CECC-BEE1-4954-B743-8D9F664EDD46}"/>
          </ac:spMkLst>
        </pc:spChg>
        <pc:spChg chg="add mod">
          <ac:chgData name="Christopher Vazquez" userId="5430bee8-484f-42e8-8ebd-7a9d42134bbc" providerId="ADAL" clId="{5F2CE486-8E77-4FF8-B963-1943214FB69A}" dt="2022-04-01T12:27:16.746" v="5054" actId="1076"/>
          <ac:spMkLst>
            <pc:docMk/>
            <pc:sldMk cId="1495737441" sldId="309"/>
            <ac:spMk id="18" creationId="{DAF48E23-6CE9-42C5-B11B-E62E3A867A9D}"/>
          </ac:spMkLst>
        </pc:spChg>
        <pc:spChg chg="del mod">
          <ac:chgData name="Christopher Vazquez" userId="5430bee8-484f-42e8-8ebd-7a9d42134bbc" providerId="ADAL" clId="{5F2CE486-8E77-4FF8-B963-1943214FB69A}" dt="2022-04-01T12:22:46.202" v="4873" actId="478"/>
          <ac:spMkLst>
            <pc:docMk/>
            <pc:sldMk cId="1495737441" sldId="309"/>
            <ac:spMk id="23" creationId="{C3AF6A2F-D1E1-4310-83C9-046526C71682}"/>
          </ac:spMkLst>
        </pc:spChg>
        <pc:spChg chg="add mod">
          <ac:chgData name="Christopher Vazquez" userId="5430bee8-484f-42e8-8ebd-7a9d42134bbc" providerId="ADAL" clId="{5F2CE486-8E77-4FF8-B963-1943214FB69A}" dt="2022-04-01T12:26:50.864" v="5048" actId="27107"/>
          <ac:spMkLst>
            <pc:docMk/>
            <pc:sldMk cId="1495737441" sldId="309"/>
            <ac:spMk id="24" creationId="{EABA63A5-CEFC-4E7C-BB06-F01870D0976D}"/>
          </ac:spMkLst>
        </pc:spChg>
        <pc:spChg chg="add mod">
          <ac:chgData name="Christopher Vazquez" userId="5430bee8-484f-42e8-8ebd-7a9d42134bbc" providerId="ADAL" clId="{5F2CE486-8E77-4FF8-B963-1943214FB69A}" dt="2022-04-01T12:26:40.436" v="5046" actId="1076"/>
          <ac:spMkLst>
            <pc:docMk/>
            <pc:sldMk cId="1495737441" sldId="309"/>
            <ac:spMk id="25" creationId="{91C45C29-EA2A-49E9-BB22-659EAD85C2AF}"/>
          </ac:spMkLst>
        </pc:spChg>
        <pc:picChg chg="del">
          <ac:chgData name="Christopher Vazquez" userId="5430bee8-484f-42e8-8ebd-7a9d42134bbc" providerId="ADAL" clId="{5F2CE486-8E77-4FF8-B963-1943214FB69A}" dt="2022-03-31T19:09:21.644" v="4023" actId="478"/>
          <ac:picMkLst>
            <pc:docMk/>
            <pc:sldMk cId="1495737441" sldId="309"/>
            <ac:picMk id="3" creationId="{F8FEEC28-BBFD-4AF5-8BD3-D516A0BA3EF9}"/>
          </ac:picMkLst>
        </pc:picChg>
        <pc:picChg chg="add mod modCrop">
          <ac:chgData name="Christopher Vazquez" userId="5430bee8-484f-42e8-8ebd-7a9d42134bbc" providerId="ADAL" clId="{5F2CE486-8E77-4FF8-B963-1943214FB69A}" dt="2022-04-01T12:26:07.502" v="5038" actId="732"/>
          <ac:picMkLst>
            <pc:docMk/>
            <pc:sldMk cId="1495737441" sldId="309"/>
            <ac:picMk id="4" creationId="{6C628697-AB2A-4723-98F4-DC1C772B0657}"/>
          </ac:picMkLst>
        </pc:picChg>
        <pc:picChg chg="del">
          <ac:chgData name="Christopher Vazquez" userId="5430bee8-484f-42e8-8ebd-7a9d42134bbc" providerId="ADAL" clId="{5F2CE486-8E77-4FF8-B963-1943214FB69A}" dt="2022-03-31T19:09:18.337" v="4021" actId="478"/>
          <ac:picMkLst>
            <pc:docMk/>
            <pc:sldMk cId="1495737441" sldId="309"/>
            <ac:picMk id="7" creationId="{1D26D454-F8DB-4759-8F34-CB342CA398CE}"/>
          </ac:picMkLst>
        </pc:picChg>
        <pc:picChg chg="add mod modCrop">
          <ac:chgData name="Christopher Vazquez" userId="5430bee8-484f-42e8-8ebd-7a9d42134bbc" providerId="ADAL" clId="{5F2CE486-8E77-4FF8-B963-1943214FB69A}" dt="2022-04-01T12:26:31.368" v="5044" actId="732"/>
          <ac:picMkLst>
            <pc:docMk/>
            <pc:sldMk cId="1495737441" sldId="309"/>
            <ac:picMk id="8" creationId="{E72CD6DF-19B9-4905-BB91-2E0AA28EB0F3}"/>
          </ac:picMkLst>
        </pc:picChg>
        <pc:picChg chg="del">
          <ac:chgData name="Christopher Vazquez" userId="5430bee8-484f-42e8-8ebd-7a9d42134bbc" providerId="ADAL" clId="{5F2CE486-8E77-4FF8-B963-1943214FB69A}" dt="2022-03-31T19:09:18.800" v="4022" actId="478"/>
          <ac:picMkLst>
            <pc:docMk/>
            <pc:sldMk cId="1495737441" sldId="309"/>
            <ac:picMk id="9" creationId="{125C9DFE-DCDE-4641-9F6A-1D411B958B40}"/>
          </ac:picMkLst>
        </pc:picChg>
        <pc:picChg chg="add mod">
          <ac:chgData name="Christopher Vazquez" userId="5430bee8-484f-42e8-8ebd-7a9d42134bbc" providerId="ADAL" clId="{5F2CE486-8E77-4FF8-B963-1943214FB69A}" dt="2022-04-01T12:25:59.666" v="5037" actId="1076"/>
          <ac:picMkLst>
            <pc:docMk/>
            <pc:sldMk cId="1495737441" sldId="309"/>
            <ac:picMk id="11" creationId="{760B018F-90C8-4028-8A07-5CE6C85BCEFB}"/>
          </ac:picMkLst>
        </pc:picChg>
        <pc:picChg chg="add mod modCrop">
          <ac:chgData name="Christopher Vazquez" userId="5430bee8-484f-42e8-8ebd-7a9d42134bbc" providerId="ADAL" clId="{5F2CE486-8E77-4FF8-B963-1943214FB69A}" dt="2022-04-01T12:27:10.864" v="5052" actId="1076"/>
          <ac:picMkLst>
            <pc:docMk/>
            <pc:sldMk cId="1495737441" sldId="309"/>
            <ac:picMk id="12" creationId="{48DCBF89-4A6A-40FD-9095-3EE00B3C24F1}"/>
          </ac:picMkLst>
        </pc:picChg>
        <pc:picChg chg="add mod">
          <ac:chgData name="Christopher Vazquez" userId="5430bee8-484f-42e8-8ebd-7a9d42134bbc" providerId="ADAL" clId="{5F2CE486-8E77-4FF8-B963-1943214FB69A}" dt="2022-04-01T12:26:23.408" v="5042" actId="1076"/>
          <ac:picMkLst>
            <pc:docMk/>
            <pc:sldMk cId="1495737441" sldId="309"/>
            <ac:picMk id="22" creationId="{FED68AAF-FE53-499C-BAD9-9FBC0608FB7F}"/>
          </ac:picMkLst>
        </pc:picChg>
        <pc:picChg chg="add mod">
          <ac:chgData name="Christopher Vazquez" userId="5430bee8-484f-42e8-8ebd-7a9d42134bbc" providerId="ADAL" clId="{5F2CE486-8E77-4FF8-B963-1943214FB69A}" dt="2022-04-01T12:38:44.542" v="5520" actId="1076"/>
          <ac:picMkLst>
            <pc:docMk/>
            <pc:sldMk cId="1495737441" sldId="309"/>
            <ac:picMk id="51" creationId="{CEE039F4-2313-44F3-B209-4F01DF65DAA2}"/>
          </ac:picMkLst>
        </pc:picChg>
        <pc:cxnChg chg="add mod">
          <ac:chgData name="Christopher Vazquez" userId="5430bee8-484f-42e8-8ebd-7a9d42134bbc" providerId="ADAL" clId="{5F2CE486-8E77-4FF8-B963-1943214FB69A}" dt="2022-04-01T12:27:19.495" v="5055" actId="1076"/>
          <ac:cxnSpMkLst>
            <pc:docMk/>
            <pc:sldMk cId="1495737441" sldId="309"/>
            <ac:cxnSpMk id="19" creationId="{00C9B1F2-550D-4428-8E9D-A795A585677A}"/>
          </ac:cxnSpMkLst>
        </pc:cxnChg>
        <pc:cxnChg chg="add mod">
          <ac:chgData name="Christopher Vazquez" userId="5430bee8-484f-42e8-8ebd-7a9d42134bbc" providerId="ADAL" clId="{5F2CE486-8E77-4FF8-B963-1943214FB69A}" dt="2022-04-01T12:27:16.746" v="5054" actId="1076"/>
          <ac:cxnSpMkLst>
            <pc:docMk/>
            <pc:sldMk cId="1495737441" sldId="309"/>
            <ac:cxnSpMk id="20" creationId="{5A86171F-2423-494D-826E-22A342D83106}"/>
          </ac:cxnSpMkLst>
        </pc:cxnChg>
        <pc:cxnChg chg="add mod">
          <ac:chgData name="Christopher Vazquez" userId="5430bee8-484f-42e8-8ebd-7a9d42134bbc" providerId="ADAL" clId="{5F2CE486-8E77-4FF8-B963-1943214FB69A}" dt="2022-04-01T12:26:59.982" v="5049" actId="14100"/>
          <ac:cxnSpMkLst>
            <pc:docMk/>
            <pc:sldMk cId="1495737441" sldId="309"/>
            <ac:cxnSpMk id="26" creationId="{18666316-07A4-4648-83EC-094C48D95845}"/>
          </ac:cxnSpMkLst>
        </pc:cxnChg>
      </pc:sldChg>
      <pc:sldChg chg="addSp delSp modSp add mod">
        <pc:chgData name="Christopher Vazquez" userId="5430bee8-484f-42e8-8ebd-7a9d42134bbc" providerId="ADAL" clId="{5F2CE486-8E77-4FF8-B963-1943214FB69A}" dt="2022-04-01T13:02:17.657" v="6066" actId="20577"/>
        <pc:sldMkLst>
          <pc:docMk/>
          <pc:sldMk cId="996821446" sldId="310"/>
        </pc:sldMkLst>
        <pc:spChg chg="mod">
          <ac:chgData name="Christopher Vazquez" userId="5430bee8-484f-42e8-8ebd-7a9d42134bbc" providerId="ADAL" clId="{5F2CE486-8E77-4FF8-B963-1943214FB69A}" dt="2022-04-01T13:02:17.657" v="6066" actId="20577"/>
          <ac:spMkLst>
            <pc:docMk/>
            <pc:sldMk cId="996821446" sldId="310"/>
            <ac:spMk id="5" creationId="{08277701-9A59-452B-9357-928FD7000313}"/>
          </ac:spMkLst>
        </pc:spChg>
        <pc:spChg chg="del mod">
          <ac:chgData name="Christopher Vazquez" userId="5430bee8-484f-42e8-8ebd-7a9d42134bbc" providerId="ADAL" clId="{5F2CE486-8E77-4FF8-B963-1943214FB69A}" dt="2022-04-01T12:52:47.864" v="5798" actId="478"/>
          <ac:spMkLst>
            <pc:docMk/>
            <pc:sldMk cId="996821446" sldId="310"/>
            <ac:spMk id="15" creationId="{AFA552D9-FD3E-485A-BBE7-699BA224834A}"/>
          </ac:spMkLst>
        </pc:spChg>
        <pc:spChg chg="mod">
          <ac:chgData name="Christopher Vazquez" userId="5430bee8-484f-42e8-8ebd-7a9d42134bbc" providerId="ADAL" clId="{5F2CE486-8E77-4FF8-B963-1943214FB69A}" dt="2022-04-01T12:43:38.740" v="5527" actId="14100"/>
          <ac:spMkLst>
            <pc:docMk/>
            <pc:sldMk cId="996821446" sldId="310"/>
            <ac:spMk id="16" creationId="{D75FB7D9-ACD8-43B8-906D-4100A965A783}"/>
          </ac:spMkLst>
        </pc:spChg>
        <pc:spChg chg="mod">
          <ac:chgData name="Christopher Vazquez" userId="5430bee8-484f-42e8-8ebd-7a9d42134bbc" providerId="ADAL" clId="{5F2CE486-8E77-4FF8-B963-1943214FB69A}" dt="2022-04-01T12:54:53.066" v="5802" actId="1076"/>
          <ac:spMkLst>
            <pc:docMk/>
            <pc:sldMk cId="996821446" sldId="310"/>
            <ac:spMk id="17" creationId="{791DA747-D363-4E8E-AE5E-3F52FED482B9}"/>
          </ac:spMkLst>
        </pc:spChg>
        <pc:spChg chg="add mod">
          <ac:chgData name="Christopher Vazquez" userId="5430bee8-484f-42e8-8ebd-7a9d42134bbc" providerId="ADAL" clId="{5F2CE486-8E77-4FF8-B963-1943214FB69A}" dt="2022-04-01T12:47:55.683" v="5712" actId="14100"/>
          <ac:spMkLst>
            <pc:docMk/>
            <pc:sldMk cId="996821446" sldId="310"/>
            <ac:spMk id="18" creationId="{442E8B60-9D76-45DD-B685-DC37FD7D7D68}"/>
          </ac:spMkLst>
        </pc:spChg>
        <pc:spChg chg="del">
          <ac:chgData name="Christopher Vazquez" userId="5430bee8-484f-42e8-8ebd-7a9d42134bbc" providerId="ADAL" clId="{5F2CE486-8E77-4FF8-B963-1943214FB69A}" dt="2022-04-01T12:52:49.819" v="5799" actId="478"/>
          <ac:spMkLst>
            <pc:docMk/>
            <pc:sldMk cId="996821446" sldId="310"/>
            <ac:spMk id="23" creationId="{C3AF6A2F-D1E1-4310-83C9-046526C71682}"/>
          </ac:spMkLst>
        </pc:spChg>
        <pc:spChg chg="add mod">
          <ac:chgData name="Christopher Vazquez" userId="5430bee8-484f-42e8-8ebd-7a9d42134bbc" providerId="ADAL" clId="{5F2CE486-8E77-4FF8-B963-1943214FB69A}" dt="2022-04-01T12:54:56.505" v="5803" actId="1076"/>
          <ac:spMkLst>
            <pc:docMk/>
            <pc:sldMk cId="996821446" sldId="310"/>
            <ac:spMk id="25" creationId="{45E690CB-7C90-4624-8870-9730F230DD30}"/>
          </ac:spMkLst>
        </pc:spChg>
        <pc:spChg chg="add mod">
          <ac:chgData name="Christopher Vazquez" userId="5430bee8-484f-42e8-8ebd-7a9d42134bbc" providerId="ADAL" clId="{5F2CE486-8E77-4FF8-B963-1943214FB69A}" dt="2022-04-01T12:49:57.803" v="5748" actId="14100"/>
          <ac:spMkLst>
            <pc:docMk/>
            <pc:sldMk cId="996821446" sldId="310"/>
            <ac:spMk id="26" creationId="{A847BC4F-243B-4750-8BF1-C38C9F73E7BF}"/>
          </ac:spMkLst>
        </pc:spChg>
        <pc:spChg chg="add mod">
          <ac:chgData name="Christopher Vazquez" userId="5430bee8-484f-42e8-8ebd-7a9d42134bbc" providerId="ADAL" clId="{5F2CE486-8E77-4FF8-B963-1943214FB69A}" dt="2022-04-01T12:50:39.404" v="5796" actId="1076"/>
          <ac:spMkLst>
            <pc:docMk/>
            <pc:sldMk cId="996821446" sldId="310"/>
            <ac:spMk id="30" creationId="{202ADD5F-FFC4-44EA-B8ED-FFFACDDF5EE0}"/>
          </ac:spMkLst>
        </pc:spChg>
        <pc:spChg chg="add mod">
          <ac:chgData name="Christopher Vazquez" userId="5430bee8-484f-42e8-8ebd-7a9d42134bbc" providerId="ADAL" clId="{5F2CE486-8E77-4FF8-B963-1943214FB69A}" dt="2022-04-01T13:00:52.883" v="6025" actId="20577"/>
          <ac:spMkLst>
            <pc:docMk/>
            <pc:sldMk cId="996821446" sldId="310"/>
            <ac:spMk id="40" creationId="{F86418C1-1565-40FB-A7DC-373C9A4F05A7}"/>
          </ac:spMkLst>
        </pc:spChg>
        <pc:spChg chg="add mod">
          <ac:chgData name="Christopher Vazquez" userId="5430bee8-484f-42e8-8ebd-7a9d42134bbc" providerId="ADAL" clId="{5F2CE486-8E77-4FF8-B963-1943214FB69A}" dt="2022-04-01T13:01:35.073" v="6031" actId="1076"/>
          <ac:spMkLst>
            <pc:docMk/>
            <pc:sldMk cId="996821446" sldId="310"/>
            <ac:spMk id="46" creationId="{ABB8B4BF-4208-4D34-88D7-7CE2C1BA6A2C}"/>
          </ac:spMkLst>
        </pc:spChg>
        <pc:spChg chg="add mod">
          <ac:chgData name="Christopher Vazquez" userId="5430bee8-484f-42e8-8ebd-7a9d42134bbc" providerId="ADAL" clId="{5F2CE486-8E77-4FF8-B963-1943214FB69A}" dt="2022-04-01T12:57:53.164" v="6023" actId="1076"/>
          <ac:spMkLst>
            <pc:docMk/>
            <pc:sldMk cId="996821446" sldId="310"/>
            <ac:spMk id="50" creationId="{33CDF194-A35A-409F-AE08-AEE45DBA4E9B}"/>
          </ac:spMkLst>
        </pc:spChg>
        <pc:spChg chg="add mod">
          <ac:chgData name="Christopher Vazquez" userId="5430bee8-484f-42e8-8ebd-7a9d42134bbc" providerId="ADAL" clId="{5F2CE486-8E77-4FF8-B963-1943214FB69A}" dt="2022-04-01T13:02:02.812" v="6043" actId="1076"/>
          <ac:spMkLst>
            <pc:docMk/>
            <pc:sldMk cId="996821446" sldId="310"/>
            <ac:spMk id="56" creationId="{B0556B44-EE29-473D-A1E1-ABD4A2573737}"/>
          </ac:spMkLst>
        </pc:spChg>
        <pc:spChg chg="add mod">
          <ac:chgData name="Christopher Vazquez" userId="5430bee8-484f-42e8-8ebd-7a9d42134bbc" providerId="ADAL" clId="{5F2CE486-8E77-4FF8-B963-1943214FB69A}" dt="2022-04-01T13:01:50.480" v="6038" actId="1076"/>
          <ac:spMkLst>
            <pc:docMk/>
            <pc:sldMk cId="996821446" sldId="310"/>
            <ac:spMk id="57" creationId="{B9C21ED3-EC51-4452-81ED-A41F2513503B}"/>
          </ac:spMkLst>
        </pc:spChg>
        <pc:picChg chg="add mod ord">
          <ac:chgData name="Christopher Vazquez" userId="5430bee8-484f-42e8-8ebd-7a9d42134bbc" providerId="ADAL" clId="{5F2CE486-8E77-4FF8-B963-1943214FB69A}" dt="2022-04-01T12:43:41.015" v="5528" actId="167"/>
          <ac:picMkLst>
            <pc:docMk/>
            <pc:sldMk cId="996821446" sldId="310"/>
            <ac:picMk id="3" creationId="{07CF2DEA-42C7-4EA2-8561-98E681B477CF}"/>
          </ac:picMkLst>
        </pc:picChg>
        <pc:picChg chg="del">
          <ac:chgData name="Christopher Vazquez" userId="5430bee8-484f-42e8-8ebd-7a9d42134bbc" providerId="ADAL" clId="{5F2CE486-8E77-4FF8-B963-1943214FB69A}" dt="2022-03-31T19:31:38.472" v="4838" actId="478"/>
          <ac:picMkLst>
            <pc:docMk/>
            <pc:sldMk cId="996821446" sldId="310"/>
            <ac:picMk id="4" creationId="{6C628697-AB2A-4723-98F4-DC1C772B0657}"/>
          </ac:picMkLst>
        </pc:picChg>
        <pc:picChg chg="del">
          <ac:chgData name="Christopher Vazquez" userId="5430bee8-484f-42e8-8ebd-7a9d42134bbc" providerId="ADAL" clId="{5F2CE486-8E77-4FF8-B963-1943214FB69A}" dt="2022-03-31T19:31:39.013" v="4839" actId="478"/>
          <ac:picMkLst>
            <pc:docMk/>
            <pc:sldMk cId="996821446" sldId="310"/>
            <ac:picMk id="8" creationId="{E72CD6DF-19B9-4905-BB91-2E0AA28EB0F3}"/>
          </ac:picMkLst>
        </pc:picChg>
        <pc:picChg chg="add del mod">
          <ac:chgData name="Christopher Vazquez" userId="5430bee8-484f-42e8-8ebd-7a9d42134bbc" providerId="ADAL" clId="{5F2CE486-8E77-4FF8-B963-1943214FB69A}" dt="2022-04-01T12:46:46.737" v="5698" actId="478"/>
          <ac:picMkLst>
            <pc:docMk/>
            <pc:sldMk cId="996821446" sldId="310"/>
            <ac:picMk id="9" creationId="{DDFF221A-2045-41BF-8166-5BA9C5E3F952}"/>
          </ac:picMkLst>
        </pc:picChg>
        <pc:picChg chg="del">
          <ac:chgData name="Christopher Vazquez" userId="5430bee8-484f-42e8-8ebd-7a9d42134bbc" providerId="ADAL" clId="{5F2CE486-8E77-4FF8-B963-1943214FB69A}" dt="2022-03-31T19:31:40.107" v="4840" actId="478"/>
          <ac:picMkLst>
            <pc:docMk/>
            <pc:sldMk cId="996821446" sldId="310"/>
            <ac:picMk id="11" creationId="{760B018F-90C8-4028-8A07-5CE6C85BCEFB}"/>
          </ac:picMkLst>
        </pc:picChg>
        <pc:picChg chg="add del mod ord">
          <ac:chgData name="Christopher Vazquez" userId="5430bee8-484f-42e8-8ebd-7a9d42134bbc" providerId="ADAL" clId="{5F2CE486-8E77-4FF8-B963-1943214FB69A}" dt="2022-04-01T12:47:36.411" v="5707" actId="478"/>
          <ac:picMkLst>
            <pc:docMk/>
            <pc:sldMk cId="996821446" sldId="310"/>
            <ac:picMk id="11" creationId="{906E1547-9A38-48D9-927C-E4C4861A606F}"/>
          </ac:picMkLst>
        </pc:picChg>
        <pc:picChg chg="add mod ord">
          <ac:chgData name="Christopher Vazquez" userId="5430bee8-484f-42e8-8ebd-7a9d42134bbc" providerId="ADAL" clId="{5F2CE486-8E77-4FF8-B963-1943214FB69A}" dt="2022-04-01T12:47:49.246" v="5710" actId="167"/>
          <ac:picMkLst>
            <pc:docMk/>
            <pc:sldMk cId="996821446" sldId="310"/>
            <ac:picMk id="13" creationId="{665FBE4E-C305-4303-A7C0-4C2A7228B3EC}"/>
          </ac:picMkLst>
        </pc:picChg>
        <pc:picChg chg="add mod">
          <ac:chgData name="Christopher Vazquez" userId="5430bee8-484f-42e8-8ebd-7a9d42134bbc" providerId="ADAL" clId="{5F2CE486-8E77-4FF8-B963-1943214FB69A}" dt="2022-04-01T12:48:50.351" v="5714" actId="1076"/>
          <ac:picMkLst>
            <pc:docMk/>
            <pc:sldMk cId="996821446" sldId="310"/>
            <ac:picMk id="20" creationId="{F2BA7C2B-0006-4269-BB3C-1D3FED58266F}"/>
          </ac:picMkLst>
        </pc:picChg>
        <pc:picChg chg="add mod">
          <ac:chgData name="Christopher Vazquez" userId="5430bee8-484f-42e8-8ebd-7a9d42134bbc" providerId="ADAL" clId="{5F2CE486-8E77-4FF8-B963-1943214FB69A}" dt="2022-04-01T12:54:47.286" v="5801" actId="1076"/>
          <ac:picMkLst>
            <pc:docMk/>
            <pc:sldMk cId="996821446" sldId="310"/>
            <ac:picMk id="33" creationId="{C212624E-DD09-41BF-A5A7-7302B9A9CCCD}"/>
          </ac:picMkLst>
        </pc:picChg>
        <pc:picChg chg="add del">
          <ac:chgData name="Christopher Vazquez" userId="5430bee8-484f-42e8-8ebd-7a9d42134bbc" providerId="ADAL" clId="{5F2CE486-8E77-4FF8-B963-1943214FB69A}" dt="2022-04-01T12:55:14.028" v="5806" actId="478"/>
          <ac:picMkLst>
            <pc:docMk/>
            <pc:sldMk cId="996821446" sldId="310"/>
            <ac:picMk id="39" creationId="{F866C1DA-B0C0-42EF-A14E-3775A409F3E3}"/>
          </ac:picMkLst>
        </pc:picChg>
        <pc:picChg chg="add mod">
          <ac:chgData name="Christopher Vazquez" userId="5430bee8-484f-42e8-8ebd-7a9d42134bbc" providerId="ADAL" clId="{5F2CE486-8E77-4FF8-B963-1943214FB69A}" dt="2022-04-01T12:57:03.965" v="5960" actId="1076"/>
          <ac:picMkLst>
            <pc:docMk/>
            <pc:sldMk cId="996821446" sldId="310"/>
            <ac:picMk id="45" creationId="{A9D7F40C-E10E-455C-963E-ED479021AF24}"/>
          </ac:picMkLst>
        </pc:picChg>
        <pc:picChg chg="add mod">
          <ac:chgData name="Christopher Vazquez" userId="5430bee8-484f-42e8-8ebd-7a9d42134bbc" providerId="ADAL" clId="{5F2CE486-8E77-4FF8-B963-1943214FB69A}" dt="2022-04-01T13:01:33.027" v="6029" actId="1076"/>
          <ac:picMkLst>
            <pc:docMk/>
            <pc:sldMk cId="996821446" sldId="310"/>
            <ac:picMk id="53" creationId="{9D0E33A0-F797-43E8-8BA8-079781A4187A}"/>
          </ac:picMkLst>
        </pc:picChg>
        <pc:cxnChg chg="mod">
          <ac:chgData name="Christopher Vazquez" userId="5430bee8-484f-42e8-8ebd-7a9d42134bbc" providerId="ADAL" clId="{5F2CE486-8E77-4FF8-B963-1943214FB69A}" dt="2022-04-01T12:54:53.066" v="5802" actId="1076"/>
          <ac:cxnSpMkLst>
            <pc:docMk/>
            <pc:sldMk cId="996821446" sldId="310"/>
            <ac:cxnSpMk id="19" creationId="{00C9B1F2-550D-4428-8E9D-A795A585677A}"/>
          </ac:cxnSpMkLst>
        </pc:cxnChg>
        <pc:cxnChg chg="add mod">
          <ac:chgData name="Christopher Vazquez" userId="5430bee8-484f-42e8-8ebd-7a9d42134bbc" providerId="ADAL" clId="{5F2CE486-8E77-4FF8-B963-1943214FB69A}" dt="2022-04-01T12:54:53.066" v="5802" actId="1076"/>
          <ac:cxnSpMkLst>
            <pc:docMk/>
            <pc:sldMk cId="996821446" sldId="310"/>
            <ac:cxnSpMk id="22" creationId="{E059E232-7185-48BA-9658-0A63144A5311}"/>
          </ac:cxnSpMkLst>
        </pc:cxnChg>
        <pc:cxnChg chg="add mod">
          <ac:chgData name="Christopher Vazquez" userId="5430bee8-484f-42e8-8ebd-7a9d42134bbc" providerId="ADAL" clId="{5F2CE486-8E77-4FF8-B963-1943214FB69A}" dt="2022-04-01T12:55:01.655" v="5804" actId="14100"/>
          <ac:cxnSpMkLst>
            <pc:docMk/>
            <pc:sldMk cId="996821446" sldId="310"/>
            <ac:cxnSpMk id="27" creationId="{AD471C06-4673-4F55-9DA3-CB3A6C1E7DCB}"/>
          </ac:cxnSpMkLst>
        </pc:cxnChg>
        <pc:cxnChg chg="add mod">
          <ac:chgData name="Christopher Vazquez" userId="5430bee8-484f-42e8-8ebd-7a9d42134bbc" providerId="ADAL" clId="{5F2CE486-8E77-4FF8-B963-1943214FB69A}" dt="2022-04-01T12:56:10.802" v="5913" actId="20577"/>
          <ac:cxnSpMkLst>
            <pc:docMk/>
            <pc:sldMk cId="996821446" sldId="310"/>
            <ac:cxnSpMk id="41" creationId="{8FDD8C42-D9E3-4C69-8786-893A4C0B89BF}"/>
          </ac:cxnSpMkLst>
        </pc:cxnChg>
        <pc:cxnChg chg="add mod">
          <ac:chgData name="Christopher Vazquez" userId="5430bee8-484f-42e8-8ebd-7a9d42134bbc" providerId="ADAL" clId="{5F2CE486-8E77-4FF8-B963-1943214FB69A}" dt="2022-04-01T13:01:35.073" v="6031" actId="1076"/>
          <ac:cxnSpMkLst>
            <pc:docMk/>
            <pc:sldMk cId="996821446" sldId="310"/>
            <ac:cxnSpMk id="47" creationId="{B5E42B64-5050-4AEE-BE96-3C9168CF1EAF}"/>
          </ac:cxnSpMkLst>
        </pc:cxnChg>
        <pc:cxnChg chg="add mod">
          <ac:chgData name="Christopher Vazquez" userId="5430bee8-484f-42e8-8ebd-7a9d42134bbc" providerId="ADAL" clId="{5F2CE486-8E77-4FF8-B963-1943214FB69A}" dt="2022-04-01T13:02:02.812" v="6043" actId="1076"/>
          <ac:cxnSpMkLst>
            <pc:docMk/>
            <pc:sldMk cId="996821446" sldId="310"/>
            <ac:cxnSpMk id="58" creationId="{B7C7A830-F64E-47DE-8742-61D6D1802E8C}"/>
          </ac:cxnSpMkLst>
        </pc:cxnChg>
      </pc:sldChg>
      <pc:sldChg chg="addSp delSp modSp add mod ord setBg">
        <pc:chgData name="Christopher Vazquez" userId="5430bee8-484f-42e8-8ebd-7a9d42134bbc" providerId="ADAL" clId="{5F2CE486-8E77-4FF8-B963-1943214FB69A}" dt="2022-04-25T13:41:22.290" v="6759" actId="20577"/>
        <pc:sldMkLst>
          <pc:docMk/>
          <pc:sldMk cId="1618520204" sldId="311"/>
        </pc:sldMkLst>
        <pc:spChg chg="mod">
          <ac:chgData name="Christopher Vazquez" userId="5430bee8-484f-42e8-8ebd-7a9d42134bbc" providerId="ADAL" clId="{5F2CE486-8E77-4FF8-B963-1943214FB69A}" dt="2022-04-25T13:41:22.290" v="6759" actId="20577"/>
          <ac:spMkLst>
            <pc:docMk/>
            <pc:sldMk cId="1618520204" sldId="311"/>
            <ac:spMk id="5" creationId="{08277701-9A59-452B-9357-928FD7000313}"/>
          </ac:spMkLst>
        </pc:spChg>
        <pc:spChg chg="add mod">
          <ac:chgData name="Christopher Vazquez" userId="5430bee8-484f-42e8-8ebd-7a9d42134bbc" providerId="ADAL" clId="{5F2CE486-8E77-4FF8-B963-1943214FB69A}" dt="2022-04-24T14:28:52.194" v="6367" actId="20577"/>
          <ac:spMkLst>
            <pc:docMk/>
            <pc:sldMk cId="1618520204" sldId="311"/>
            <ac:spMk id="10" creationId="{A17237E2-3962-4233-8018-878D9DCCC283}"/>
          </ac:spMkLst>
        </pc:spChg>
        <pc:spChg chg="mod">
          <ac:chgData name="Christopher Vazquez" userId="5430bee8-484f-42e8-8ebd-7a9d42134bbc" providerId="ADAL" clId="{5F2CE486-8E77-4FF8-B963-1943214FB69A}" dt="2022-04-24T14:22:26.149" v="6199" actId="1076"/>
          <ac:spMkLst>
            <pc:docMk/>
            <pc:sldMk cId="1618520204" sldId="311"/>
            <ac:spMk id="14" creationId="{B2962D51-B31D-4AE9-9646-CC5608A7D4BE}"/>
          </ac:spMkLst>
        </pc:spChg>
        <pc:spChg chg="add mod">
          <ac:chgData name="Christopher Vazquez" userId="5430bee8-484f-42e8-8ebd-7a9d42134bbc" providerId="ADAL" clId="{5F2CE486-8E77-4FF8-B963-1943214FB69A}" dt="2022-04-24T15:12:58.207" v="6605" actId="1076"/>
          <ac:spMkLst>
            <pc:docMk/>
            <pc:sldMk cId="1618520204" sldId="311"/>
            <ac:spMk id="15" creationId="{9A6EE1C2-E7F8-4EE6-B7AA-84EB31828CB3}"/>
          </ac:spMkLst>
        </pc:spChg>
        <pc:spChg chg="add mod">
          <ac:chgData name="Christopher Vazquez" userId="5430bee8-484f-42e8-8ebd-7a9d42134bbc" providerId="ADAL" clId="{5F2CE486-8E77-4FF8-B963-1943214FB69A}" dt="2022-04-24T14:36:23.902" v="6597" actId="14100"/>
          <ac:spMkLst>
            <pc:docMk/>
            <pc:sldMk cId="1618520204" sldId="311"/>
            <ac:spMk id="16" creationId="{ECAAB11D-CC5B-4E2D-817E-A73EF95CC601}"/>
          </ac:spMkLst>
        </pc:spChg>
        <pc:spChg chg="del">
          <ac:chgData name="Christopher Vazquez" userId="5430bee8-484f-42e8-8ebd-7a9d42134bbc" providerId="ADAL" clId="{5F2CE486-8E77-4FF8-B963-1943214FB69A}" dt="2022-04-24T14:20:33.368" v="6071" actId="478"/>
          <ac:spMkLst>
            <pc:docMk/>
            <pc:sldMk cId="1618520204" sldId="311"/>
            <ac:spMk id="20" creationId="{88BD09ED-276C-4572-9C33-E3F9FFD599AD}"/>
          </ac:spMkLst>
        </pc:spChg>
        <pc:spChg chg="del">
          <ac:chgData name="Christopher Vazquez" userId="5430bee8-484f-42e8-8ebd-7a9d42134bbc" providerId="ADAL" clId="{5F2CE486-8E77-4FF8-B963-1943214FB69A}" dt="2022-04-24T14:21:08.690" v="6095" actId="478"/>
          <ac:spMkLst>
            <pc:docMk/>
            <pc:sldMk cId="1618520204" sldId="311"/>
            <ac:spMk id="22" creationId="{ABC1DDF3-3B86-4596-8EF6-DE30B94A0F98}"/>
          </ac:spMkLst>
        </pc:spChg>
        <pc:spChg chg="add mod">
          <ac:chgData name="Christopher Vazquez" userId="5430bee8-484f-42e8-8ebd-7a9d42134bbc" providerId="ADAL" clId="{5F2CE486-8E77-4FF8-B963-1943214FB69A}" dt="2022-04-24T15:13:16.707" v="6612" actId="1076"/>
          <ac:spMkLst>
            <pc:docMk/>
            <pc:sldMk cId="1618520204" sldId="311"/>
            <ac:spMk id="23" creationId="{2419F89F-1A2F-4A3A-B8DB-00502ACE9E4E}"/>
          </ac:spMkLst>
        </pc:spChg>
        <pc:spChg chg="add mod">
          <ac:chgData name="Christopher Vazquez" userId="5430bee8-484f-42e8-8ebd-7a9d42134bbc" providerId="ADAL" clId="{5F2CE486-8E77-4FF8-B963-1943214FB69A}" dt="2022-04-24T15:13:43.798" v="6678" actId="1076"/>
          <ac:spMkLst>
            <pc:docMk/>
            <pc:sldMk cId="1618520204" sldId="311"/>
            <ac:spMk id="24" creationId="{3651DE58-04AD-498A-A1B5-4151A4EB6A72}"/>
          </ac:spMkLst>
        </pc:spChg>
        <pc:picChg chg="add mod">
          <ac:chgData name="Christopher Vazquez" userId="5430bee8-484f-42e8-8ebd-7a9d42134bbc" providerId="ADAL" clId="{5F2CE486-8E77-4FF8-B963-1943214FB69A}" dt="2022-04-24T14:21:44.264" v="6100" actId="14100"/>
          <ac:picMkLst>
            <pc:docMk/>
            <pc:sldMk cId="1618520204" sldId="311"/>
            <ac:picMk id="3" creationId="{C8A45384-7C36-464D-8FF5-329C4D528B0C}"/>
          </ac:picMkLst>
        </pc:picChg>
        <pc:picChg chg="del">
          <ac:chgData name="Christopher Vazquez" userId="5430bee8-484f-42e8-8ebd-7a9d42134bbc" providerId="ADAL" clId="{5F2CE486-8E77-4FF8-B963-1943214FB69A}" dt="2022-04-24T14:20:32.259" v="6070" actId="478"/>
          <ac:picMkLst>
            <pc:docMk/>
            <pc:sldMk cId="1618520204" sldId="311"/>
            <ac:picMk id="6" creationId="{E1691C0C-FD88-4F12-A81F-5D219FB21CE4}"/>
          </ac:picMkLst>
        </pc:picChg>
        <pc:picChg chg="add mod ord">
          <ac:chgData name="Christopher Vazquez" userId="5430bee8-484f-42e8-8ebd-7a9d42134bbc" providerId="ADAL" clId="{5F2CE486-8E77-4FF8-B963-1943214FB69A}" dt="2022-04-24T14:36:36.737" v="6600" actId="167"/>
          <ac:picMkLst>
            <pc:docMk/>
            <pc:sldMk cId="1618520204" sldId="311"/>
            <ac:picMk id="7" creationId="{C71C4092-A5B2-46E0-98B3-70A578717FD6}"/>
          </ac:picMkLst>
        </pc:picChg>
        <pc:picChg chg="add del">
          <ac:chgData name="Christopher Vazquez" userId="5430bee8-484f-42e8-8ebd-7a9d42134bbc" providerId="ADAL" clId="{5F2CE486-8E77-4FF8-B963-1943214FB69A}" dt="2022-04-24T14:34:44.515" v="6372" actId="478"/>
          <ac:picMkLst>
            <pc:docMk/>
            <pc:sldMk cId="1618520204" sldId="311"/>
            <ac:picMk id="9" creationId="{8AC1E5EB-92A5-49BF-8AC3-0D6013B0644D}"/>
          </ac:picMkLst>
        </pc:picChg>
        <pc:picChg chg="add mod">
          <ac:chgData name="Christopher Vazquez" userId="5430bee8-484f-42e8-8ebd-7a9d42134bbc" providerId="ADAL" clId="{5F2CE486-8E77-4FF8-B963-1943214FB69A}" dt="2022-04-24T15:13:03.792" v="6608" actId="1076"/>
          <ac:picMkLst>
            <pc:docMk/>
            <pc:sldMk cId="1618520204" sldId="311"/>
            <ac:picMk id="17" creationId="{62D7234E-808A-41C8-BB92-D8816FAB0872}"/>
          </ac:picMkLst>
        </pc:picChg>
        <pc:cxnChg chg="mod">
          <ac:chgData name="Christopher Vazquez" userId="5430bee8-484f-42e8-8ebd-7a9d42134bbc" providerId="ADAL" clId="{5F2CE486-8E77-4FF8-B963-1943214FB69A}" dt="2022-04-24T15:12:58.207" v="6605" actId="1076"/>
          <ac:cxnSpMkLst>
            <pc:docMk/>
            <pc:sldMk cId="1618520204" sldId="311"/>
            <ac:cxnSpMk id="29" creationId="{BD5C523F-79DB-4787-9E0C-F850A0C15097}"/>
          </ac:cxnSpMkLst>
        </pc:cxnChg>
      </pc:sldChg>
      <pc:sldChg chg="addSp delSp modSp add mod">
        <pc:chgData name="Christopher Vazquez" userId="5430bee8-484f-42e8-8ebd-7a9d42134bbc" providerId="ADAL" clId="{5F2CE486-8E77-4FF8-B963-1943214FB69A}" dt="2022-04-25T14:22:21.941" v="7048"/>
        <pc:sldMkLst>
          <pc:docMk/>
          <pc:sldMk cId="1325512111" sldId="312"/>
        </pc:sldMkLst>
        <pc:spChg chg="mod">
          <ac:chgData name="Christopher Vazquez" userId="5430bee8-484f-42e8-8ebd-7a9d42134bbc" providerId="ADAL" clId="{5F2CE486-8E77-4FF8-B963-1943214FB69A}" dt="2022-04-25T13:41:40.461" v="6817" actId="20577"/>
          <ac:spMkLst>
            <pc:docMk/>
            <pc:sldMk cId="1325512111" sldId="312"/>
            <ac:spMk id="5" creationId="{08277701-9A59-452B-9357-928FD7000313}"/>
          </ac:spMkLst>
        </pc:spChg>
        <pc:spChg chg="del">
          <ac:chgData name="Christopher Vazquez" userId="5430bee8-484f-42e8-8ebd-7a9d42134bbc" providerId="ADAL" clId="{5F2CE486-8E77-4FF8-B963-1943214FB69A}" dt="2022-04-25T13:39:13.363" v="6683" actId="478"/>
          <ac:spMkLst>
            <pc:docMk/>
            <pc:sldMk cId="1325512111" sldId="312"/>
            <ac:spMk id="10" creationId="{A17237E2-3962-4233-8018-878D9DCCC283}"/>
          </ac:spMkLst>
        </pc:spChg>
        <pc:spChg chg="mod">
          <ac:chgData name="Christopher Vazquez" userId="5430bee8-484f-42e8-8ebd-7a9d42134bbc" providerId="ADAL" clId="{5F2CE486-8E77-4FF8-B963-1943214FB69A}" dt="2022-04-25T14:22:21.941" v="7048"/>
          <ac:spMkLst>
            <pc:docMk/>
            <pc:sldMk cId="1325512111" sldId="312"/>
            <ac:spMk id="14" creationId="{B2962D51-B31D-4AE9-9646-CC5608A7D4BE}"/>
          </ac:spMkLst>
        </pc:spChg>
        <pc:spChg chg="del">
          <ac:chgData name="Christopher Vazquez" userId="5430bee8-484f-42e8-8ebd-7a9d42134bbc" providerId="ADAL" clId="{5F2CE486-8E77-4FF8-B963-1943214FB69A}" dt="2022-04-25T13:39:14.673" v="6684" actId="478"/>
          <ac:spMkLst>
            <pc:docMk/>
            <pc:sldMk cId="1325512111" sldId="312"/>
            <ac:spMk id="15" creationId="{9A6EE1C2-E7F8-4EE6-B7AA-84EB31828CB3}"/>
          </ac:spMkLst>
        </pc:spChg>
        <pc:spChg chg="add mod ord">
          <ac:chgData name="Christopher Vazquez" userId="5430bee8-484f-42e8-8ebd-7a9d42134bbc" providerId="ADAL" clId="{5F2CE486-8E77-4FF8-B963-1943214FB69A}" dt="2022-04-25T13:51:23.980" v="7032" actId="14100"/>
          <ac:spMkLst>
            <pc:docMk/>
            <pc:sldMk cId="1325512111" sldId="312"/>
            <ac:spMk id="18" creationId="{E87AFF9C-69FA-4CC6-BDAC-43ED5090A28D}"/>
          </ac:spMkLst>
        </pc:spChg>
        <pc:spChg chg="add mod">
          <ac:chgData name="Christopher Vazquez" userId="5430bee8-484f-42e8-8ebd-7a9d42134bbc" providerId="ADAL" clId="{5F2CE486-8E77-4FF8-B963-1943214FB69A}" dt="2022-04-25T13:51:08.385" v="7028" actId="1076"/>
          <ac:spMkLst>
            <pc:docMk/>
            <pc:sldMk cId="1325512111" sldId="312"/>
            <ac:spMk id="19" creationId="{DEA96F20-0309-47EC-BB4C-392AC40AA084}"/>
          </ac:spMkLst>
        </pc:spChg>
        <pc:spChg chg="mod">
          <ac:chgData name="Christopher Vazquez" userId="5430bee8-484f-42e8-8ebd-7a9d42134bbc" providerId="ADAL" clId="{5F2CE486-8E77-4FF8-B963-1943214FB69A}" dt="2022-04-25T13:39:53.035" v="6696" actId="1076"/>
          <ac:spMkLst>
            <pc:docMk/>
            <pc:sldMk cId="1325512111" sldId="312"/>
            <ac:spMk id="23" creationId="{2419F89F-1A2F-4A3A-B8DB-00502ACE9E4E}"/>
          </ac:spMkLst>
        </pc:spChg>
        <pc:spChg chg="mod ord">
          <ac:chgData name="Christopher Vazquez" userId="5430bee8-484f-42e8-8ebd-7a9d42134bbc" providerId="ADAL" clId="{5F2CE486-8E77-4FF8-B963-1943214FB69A}" dt="2022-04-25T13:42:37.368" v="6823" actId="1076"/>
          <ac:spMkLst>
            <pc:docMk/>
            <pc:sldMk cId="1325512111" sldId="312"/>
            <ac:spMk id="24" creationId="{3651DE58-04AD-498A-A1B5-4151A4EB6A72}"/>
          </ac:spMkLst>
        </pc:spChg>
        <pc:picChg chg="del">
          <ac:chgData name="Christopher Vazquez" userId="5430bee8-484f-42e8-8ebd-7a9d42134bbc" providerId="ADAL" clId="{5F2CE486-8E77-4FF8-B963-1943214FB69A}" dt="2022-04-25T13:39:11.327" v="6680" actId="478"/>
          <ac:picMkLst>
            <pc:docMk/>
            <pc:sldMk cId="1325512111" sldId="312"/>
            <ac:picMk id="3" creationId="{C8A45384-7C36-464D-8FF5-329C4D528B0C}"/>
          </ac:picMkLst>
        </pc:picChg>
        <pc:picChg chg="add del mod">
          <ac:chgData name="Christopher Vazquez" userId="5430bee8-484f-42e8-8ebd-7a9d42134bbc" providerId="ADAL" clId="{5F2CE486-8E77-4FF8-B963-1943214FB69A}" dt="2022-04-25T13:50:42.591" v="7021" actId="478"/>
          <ac:picMkLst>
            <pc:docMk/>
            <pc:sldMk cId="1325512111" sldId="312"/>
            <ac:picMk id="4" creationId="{D9A287B0-D67D-485E-AA3D-20C8CC42B634}"/>
          </ac:picMkLst>
        </pc:picChg>
        <pc:picChg chg="del mod">
          <ac:chgData name="Christopher Vazquez" userId="5430bee8-484f-42e8-8ebd-7a9d42134bbc" providerId="ADAL" clId="{5F2CE486-8E77-4FF8-B963-1943214FB69A}" dt="2022-04-25T13:39:12.012" v="6682" actId="478"/>
          <ac:picMkLst>
            <pc:docMk/>
            <pc:sldMk cId="1325512111" sldId="312"/>
            <ac:picMk id="7" creationId="{C71C4092-A5B2-46E0-98B3-70A578717FD6}"/>
          </ac:picMkLst>
        </pc:picChg>
        <pc:picChg chg="add mod ord">
          <ac:chgData name="Christopher Vazquez" userId="5430bee8-484f-42e8-8ebd-7a9d42134bbc" providerId="ADAL" clId="{5F2CE486-8E77-4FF8-B963-1943214FB69A}" dt="2022-04-25T13:51:14.472" v="7030" actId="1076"/>
          <ac:picMkLst>
            <pc:docMk/>
            <pc:sldMk cId="1325512111" sldId="312"/>
            <ac:picMk id="8" creationId="{06F9ADE1-1DDE-44F1-8E97-CB20E90635E4}"/>
          </ac:picMkLst>
        </pc:picChg>
        <pc:picChg chg="del">
          <ac:chgData name="Christopher Vazquez" userId="5430bee8-484f-42e8-8ebd-7a9d42134bbc" providerId="ADAL" clId="{5F2CE486-8E77-4FF8-B963-1943214FB69A}" dt="2022-04-25T14:19:49.555" v="7033" actId="478"/>
          <ac:picMkLst>
            <pc:docMk/>
            <pc:sldMk cId="1325512111" sldId="312"/>
            <ac:picMk id="9" creationId="{243F19F7-971D-4ECD-A517-F949D23189F7}"/>
          </ac:picMkLst>
        </pc:picChg>
        <pc:picChg chg="del mod">
          <ac:chgData name="Christopher Vazquez" userId="5430bee8-484f-42e8-8ebd-7a9d42134bbc" providerId="ADAL" clId="{5F2CE486-8E77-4FF8-B963-1943214FB69A}" dt="2022-04-25T14:20:34.948" v="7036" actId="478"/>
          <ac:picMkLst>
            <pc:docMk/>
            <pc:sldMk cId="1325512111" sldId="312"/>
            <ac:picMk id="11" creationId="{E1A144E9-8B8D-4D80-9373-753D76C66AE6}"/>
          </ac:picMkLst>
        </pc:picChg>
        <pc:picChg chg="del mod">
          <ac:chgData name="Christopher Vazquez" userId="5430bee8-484f-42e8-8ebd-7a9d42134bbc" providerId="ADAL" clId="{5F2CE486-8E77-4FF8-B963-1943214FB69A}" dt="2022-04-25T14:20:59.372" v="7040" actId="478"/>
          <ac:picMkLst>
            <pc:docMk/>
            <pc:sldMk cId="1325512111" sldId="312"/>
            <ac:picMk id="12" creationId="{7C8C53FC-8C39-4A9F-B04A-B8E10291828A}"/>
          </ac:picMkLst>
        </pc:picChg>
        <pc:picChg chg="del">
          <ac:chgData name="Christopher Vazquez" userId="5430bee8-484f-42e8-8ebd-7a9d42134bbc" providerId="ADAL" clId="{5F2CE486-8E77-4FF8-B963-1943214FB69A}" dt="2022-04-25T13:39:15.476" v="6685" actId="478"/>
          <ac:picMkLst>
            <pc:docMk/>
            <pc:sldMk cId="1325512111" sldId="312"/>
            <ac:picMk id="17" creationId="{62D7234E-808A-41C8-BB92-D8816FAB0872}"/>
          </ac:picMkLst>
        </pc:picChg>
        <pc:picChg chg="add mod">
          <ac:chgData name="Christopher Vazquez" userId="5430bee8-484f-42e8-8ebd-7a9d42134bbc" providerId="ADAL" clId="{5F2CE486-8E77-4FF8-B963-1943214FB69A}" dt="2022-04-25T14:21:27.853" v="7046" actId="1076"/>
          <ac:picMkLst>
            <pc:docMk/>
            <pc:sldMk cId="1325512111" sldId="312"/>
            <ac:picMk id="20" creationId="{0E5C9A33-5AA1-447B-AE9A-AF4E44639CAF}"/>
          </ac:picMkLst>
        </pc:picChg>
        <pc:cxnChg chg="mod">
          <ac:chgData name="Christopher Vazquez" userId="5430bee8-484f-42e8-8ebd-7a9d42134bbc" providerId="ADAL" clId="{5F2CE486-8E77-4FF8-B963-1943214FB69A}" dt="2022-04-25T13:39:14.673" v="6684" actId="478"/>
          <ac:cxnSpMkLst>
            <pc:docMk/>
            <pc:sldMk cId="1325512111" sldId="312"/>
            <ac:cxnSpMk id="29" creationId="{BD5C523F-79DB-4787-9E0C-F850A0C15097}"/>
          </ac:cxnSpMkLst>
        </pc:cxnChg>
      </pc:sldChg>
      <pc:sldChg chg="addSp delSp modSp add mod">
        <pc:chgData name="Christopher Vazquez" userId="5430bee8-484f-42e8-8ebd-7a9d42134bbc" providerId="ADAL" clId="{5F2CE486-8E77-4FF8-B963-1943214FB69A}" dt="2022-04-25T15:18:55.300" v="7091" actId="478"/>
        <pc:sldMkLst>
          <pc:docMk/>
          <pc:sldMk cId="1913889770" sldId="313"/>
        </pc:sldMkLst>
        <pc:spChg chg="mod">
          <ac:chgData name="Christopher Vazquez" userId="5430bee8-484f-42e8-8ebd-7a9d42134bbc" providerId="ADAL" clId="{5F2CE486-8E77-4FF8-B963-1943214FB69A}" dt="2022-04-25T15:18:22.079" v="7081" actId="20577"/>
          <ac:spMkLst>
            <pc:docMk/>
            <pc:sldMk cId="1913889770" sldId="313"/>
            <ac:spMk id="5" creationId="{08277701-9A59-452B-9357-928FD7000313}"/>
          </ac:spMkLst>
        </pc:spChg>
        <pc:spChg chg="mod">
          <ac:chgData name="Christopher Vazquez" userId="5430bee8-484f-42e8-8ebd-7a9d42134bbc" providerId="ADAL" clId="{5F2CE486-8E77-4FF8-B963-1943214FB69A}" dt="2022-04-25T15:18:50.203" v="7087"/>
          <ac:spMkLst>
            <pc:docMk/>
            <pc:sldMk cId="1913889770" sldId="313"/>
            <ac:spMk id="14" creationId="{B2962D51-B31D-4AE9-9646-CC5608A7D4BE}"/>
          </ac:spMkLst>
        </pc:spChg>
        <pc:spChg chg="del">
          <ac:chgData name="Christopher Vazquez" userId="5430bee8-484f-42e8-8ebd-7a9d42134bbc" providerId="ADAL" clId="{5F2CE486-8E77-4FF8-B963-1943214FB69A}" dt="2022-04-25T15:18:55.300" v="7091" actId="478"/>
          <ac:spMkLst>
            <pc:docMk/>
            <pc:sldMk cId="1913889770" sldId="313"/>
            <ac:spMk id="18" creationId="{E87AFF9C-69FA-4CC6-BDAC-43ED5090A28D}"/>
          </ac:spMkLst>
        </pc:spChg>
        <pc:spChg chg="del mod">
          <ac:chgData name="Christopher Vazquez" userId="5430bee8-484f-42e8-8ebd-7a9d42134bbc" providerId="ADAL" clId="{5F2CE486-8E77-4FF8-B963-1943214FB69A}" dt="2022-04-25T15:18:54.432" v="7090" actId="478"/>
          <ac:spMkLst>
            <pc:docMk/>
            <pc:sldMk cId="1913889770" sldId="313"/>
            <ac:spMk id="19" creationId="{DEA96F20-0309-47EC-BB4C-392AC40AA084}"/>
          </ac:spMkLst>
        </pc:spChg>
        <pc:picChg chg="add mod">
          <ac:chgData name="Christopher Vazquez" userId="5430bee8-484f-42e8-8ebd-7a9d42134bbc" providerId="ADAL" clId="{5F2CE486-8E77-4FF8-B963-1943214FB69A}" dt="2022-04-25T15:18:39.575" v="7085" actId="1076"/>
          <ac:picMkLst>
            <pc:docMk/>
            <pc:sldMk cId="1913889770" sldId="313"/>
            <ac:picMk id="3" creationId="{0553CFA7-2C29-40DF-B081-02EB18385E05}"/>
          </ac:picMkLst>
        </pc:picChg>
        <pc:picChg chg="del">
          <ac:chgData name="Christopher Vazquez" userId="5430bee8-484f-42e8-8ebd-7a9d42134bbc" providerId="ADAL" clId="{5F2CE486-8E77-4FF8-B963-1943214FB69A}" dt="2022-04-25T15:18:08.925" v="7051" actId="478"/>
          <ac:picMkLst>
            <pc:docMk/>
            <pc:sldMk cId="1913889770" sldId="313"/>
            <ac:picMk id="8" creationId="{06F9ADE1-1DDE-44F1-8E97-CB20E90635E4}"/>
          </ac:picMkLst>
        </pc:picChg>
        <pc:picChg chg="del">
          <ac:chgData name="Christopher Vazquez" userId="5430bee8-484f-42e8-8ebd-7a9d42134bbc" providerId="ADAL" clId="{5F2CE486-8E77-4FF8-B963-1943214FB69A}" dt="2022-04-25T15:18:06.601" v="7050" actId="478"/>
          <ac:picMkLst>
            <pc:docMk/>
            <pc:sldMk cId="1913889770" sldId="313"/>
            <ac:picMk id="20" creationId="{0E5C9A33-5AA1-447B-AE9A-AF4E44639CAF}"/>
          </ac:picMkLst>
        </pc:picChg>
      </pc:sldChg>
      <pc:sldChg chg="addSp delSp modSp add mod">
        <pc:chgData name="Christopher Vazquez" userId="5430bee8-484f-42e8-8ebd-7a9d42134bbc" providerId="ADAL" clId="{5F2CE486-8E77-4FF8-B963-1943214FB69A}" dt="2022-04-25T23:40:59.517" v="7628" actId="1076"/>
        <pc:sldMkLst>
          <pc:docMk/>
          <pc:sldMk cId="3150859862" sldId="314"/>
        </pc:sldMkLst>
        <pc:spChg chg="mod">
          <ac:chgData name="Christopher Vazquez" userId="5430bee8-484f-42e8-8ebd-7a9d42134bbc" providerId="ADAL" clId="{5F2CE486-8E77-4FF8-B963-1943214FB69A}" dt="2022-04-25T19:52:10.920" v="7135" actId="20577"/>
          <ac:spMkLst>
            <pc:docMk/>
            <pc:sldMk cId="3150859862" sldId="314"/>
            <ac:spMk id="5" creationId="{08277701-9A59-452B-9357-928FD7000313}"/>
          </ac:spMkLst>
        </pc:spChg>
        <pc:spChg chg="mod">
          <ac:chgData name="Christopher Vazquez" userId="5430bee8-484f-42e8-8ebd-7a9d42134bbc" providerId="ADAL" clId="{5F2CE486-8E77-4FF8-B963-1943214FB69A}" dt="2022-04-25T23:40:59.517" v="7628" actId="1076"/>
          <ac:spMkLst>
            <pc:docMk/>
            <pc:sldMk cId="3150859862" sldId="314"/>
            <ac:spMk id="14" creationId="{B2962D51-B31D-4AE9-9646-CC5608A7D4BE}"/>
          </ac:spMkLst>
        </pc:spChg>
        <pc:spChg chg="del">
          <ac:chgData name="Christopher Vazquez" userId="5430bee8-484f-42e8-8ebd-7a9d42134bbc" providerId="ADAL" clId="{5F2CE486-8E77-4FF8-B963-1943214FB69A}" dt="2022-04-25T19:52:32.862" v="7140" actId="478"/>
          <ac:spMkLst>
            <pc:docMk/>
            <pc:sldMk cId="3150859862" sldId="314"/>
            <ac:spMk id="23" creationId="{2419F89F-1A2F-4A3A-B8DB-00502ACE9E4E}"/>
          </ac:spMkLst>
        </pc:spChg>
        <pc:spChg chg="mod">
          <ac:chgData name="Christopher Vazquez" userId="5430bee8-484f-42e8-8ebd-7a9d42134bbc" providerId="ADAL" clId="{5F2CE486-8E77-4FF8-B963-1943214FB69A}" dt="2022-04-25T23:40:47.439" v="7626" actId="20577"/>
          <ac:spMkLst>
            <pc:docMk/>
            <pc:sldMk cId="3150859862" sldId="314"/>
            <ac:spMk id="24" creationId="{3651DE58-04AD-498A-A1B5-4151A4EB6A72}"/>
          </ac:spMkLst>
        </pc:spChg>
        <pc:picChg chg="del">
          <ac:chgData name="Christopher Vazquez" userId="5430bee8-484f-42e8-8ebd-7a9d42134bbc" providerId="ADAL" clId="{5F2CE486-8E77-4FF8-B963-1943214FB69A}" dt="2022-04-25T19:52:12.953" v="7136" actId="478"/>
          <ac:picMkLst>
            <pc:docMk/>
            <pc:sldMk cId="3150859862" sldId="314"/>
            <ac:picMk id="3" creationId="{0553CFA7-2C29-40DF-B081-02EB18385E05}"/>
          </ac:picMkLst>
        </pc:picChg>
        <pc:picChg chg="add mod">
          <ac:chgData name="Christopher Vazquez" userId="5430bee8-484f-42e8-8ebd-7a9d42134bbc" providerId="ADAL" clId="{5F2CE486-8E77-4FF8-B963-1943214FB69A}" dt="2022-04-25T23:40:06.969" v="7486" actId="1076"/>
          <ac:picMkLst>
            <pc:docMk/>
            <pc:sldMk cId="3150859862" sldId="314"/>
            <ac:picMk id="3" creationId="{14FBFB91-A026-4B13-972B-E120779A436D}"/>
          </ac:picMkLst>
        </pc:picChg>
        <pc:picChg chg="add del mod">
          <ac:chgData name="Christopher Vazquez" userId="5430bee8-484f-42e8-8ebd-7a9d42134bbc" providerId="ADAL" clId="{5F2CE486-8E77-4FF8-B963-1943214FB69A}" dt="2022-04-25T19:55:39.948" v="7473" actId="478"/>
          <ac:picMkLst>
            <pc:docMk/>
            <pc:sldMk cId="3150859862" sldId="314"/>
            <ac:picMk id="4" creationId="{7536CF1B-295B-4A13-89A6-733B09D9D8A0}"/>
          </ac:picMkLst>
        </pc:picChg>
        <pc:picChg chg="add del mod">
          <ac:chgData name="Christopher Vazquez" userId="5430bee8-484f-42e8-8ebd-7a9d42134bbc" providerId="ADAL" clId="{5F2CE486-8E77-4FF8-B963-1943214FB69A}" dt="2022-04-25T23:39:45.219" v="7483" actId="478"/>
          <ac:picMkLst>
            <pc:docMk/>
            <pc:sldMk cId="3150859862" sldId="314"/>
            <ac:picMk id="7" creationId="{4DC9EC66-522B-4816-AA62-6193B0EA4FA5}"/>
          </ac:picMkLst>
        </pc:picChg>
      </pc:sldChg>
      <pc:sldChg chg="addSp delSp modSp add mod">
        <pc:chgData name="Christopher Vazquez" userId="5430bee8-484f-42e8-8ebd-7a9d42134bbc" providerId="ADAL" clId="{5F2CE486-8E77-4FF8-B963-1943214FB69A}" dt="2022-04-26T00:08:05.822" v="7755" actId="1076"/>
        <pc:sldMkLst>
          <pc:docMk/>
          <pc:sldMk cId="237196113" sldId="315"/>
        </pc:sldMkLst>
        <pc:spChg chg="mod">
          <ac:chgData name="Christopher Vazquez" userId="5430bee8-484f-42e8-8ebd-7a9d42134bbc" providerId="ADAL" clId="{5F2CE486-8E77-4FF8-B963-1943214FB69A}" dt="2022-04-26T00:07:17.428" v="7673" actId="20577"/>
          <ac:spMkLst>
            <pc:docMk/>
            <pc:sldMk cId="237196113" sldId="315"/>
            <ac:spMk id="5" creationId="{08277701-9A59-452B-9357-928FD7000313}"/>
          </ac:spMkLst>
        </pc:spChg>
        <pc:spChg chg="mod">
          <ac:chgData name="Christopher Vazquez" userId="5430bee8-484f-42e8-8ebd-7a9d42134bbc" providerId="ADAL" clId="{5F2CE486-8E77-4FF8-B963-1943214FB69A}" dt="2022-04-26T00:08:05.822" v="7755" actId="1076"/>
          <ac:spMkLst>
            <pc:docMk/>
            <pc:sldMk cId="237196113" sldId="315"/>
            <ac:spMk id="14" creationId="{B2962D51-B31D-4AE9-9646-CC5608A7D4BE}"/>
          </ac:spMkLst>
        </pc:spChg>
        <pc:spChg chg="mod">
          <ac:chgData name="Christopher Vazquez" userId="5430bee8-484f-42e8-8ebd-7a9d42134bbc" providerId="ADAL" clId="{5F2CE486-8E77-4FF8-B963-1943214FB69A}" dt="2022-04-26T00:07:57.460" v="7753" actId="1076"/>
          <ac:spMkLst>
            <pc:docMk/>
            <pc:sldMk cId="237196113" sldId="315"/>
            <ac:spMk id="24" creationId="{3651DE58-04AD-498A-A1B5-4151A4EB6A72}"/>
          </ac:spMkLst>
        </pc:spChg>
        <pc:picChg chg="del">
          <ac:chgData name="Christopher Vazquez" userId="5430bee8-484f-42e8-8ebd-7a9d42134bbc" providerId="ADAL" clId="{5F2CE486-8E77-4FF8-B963-1943214FB69A}" dt="2022-04-26T00:07:19.236" v="7674" actId="478"/>
          <ac:picMkLst>
            <pc:docMk/>
            <pc:sldMk cId="237196113" sldId="315"/>
            <ac:picMk id="3" creationId="{14FBFB91-A026-4B13-972B-E120779A436D}"/>
          </ac:picMkLst>
        </pc:picChg>
        <pc:picChg chg="add mod">
          <ac:chgData name="Christopher Vazquez" userId="5430bee8-484f-42e8-8ebd-7a9d42134bbc" providerId="ADAL" clId="{5F2CE486-8E77-4FF8-B963-1943214FB69A}" dt="2022-04-26T00:07:38.573" v="7679" actId="1076"/>
          <ac:picMkLst>
            <pc:docMk/>
            <pc:sldMk cId="237196113" sldId="315"/>
            <ac:picMk id="4" creationId="{892B1757-CEA8-463F-BF74-A47E176FB54D}"/>
          </ac:picMkLst>
        </pc:picChg>
      </pc:sldChg>
      <pc:sldChg chg="addSp delSp modSp add mod">
        <pc:chgData name="Christopher Vazquez" userId="5430bee8-484f-42e8-8ebd-7a9d42134bbc" providerId="ADAL" clId="{5F2CE486-8E77-4FF8-B963-1943214FB69A}" dt="2022-04-26T17:49:18.798" v="7907" actId="20577"/>
        <pc:sldMkLst>
          <pc:docMk/>
          <pc:sldMk cId="1371517784" sldId="316"/>
        </pc:sldMkLst>
        <pc:spChg chg="mod">
          <ac:chgData name="Christopher Vazquez" userId="5430bee8-484f-42e8-8ebd-7a9d42134bbc" providerId="ADAL" clId="{5F2CE486-8E77-4FF8-B963-1943214FB69A}" dt="2022-04-26T17:48:16.669" v="7797" actId="20577"/>
          <ac:spMkLst>
            <pc:docMk/>
            <pc:sldMk cId="1371517784" sldId="316"/>
            <ac:spMk id="5" creationId="{08277701-9A59-452B-9357-928FD7000313}"/>
          </ac:spMkLst>
        </pc:spChg>
        <pc:spChg chg="add mod">
          <ac:chgData name="Christopher Vazquez" userId="5430bee8-484f-42e8-8ebd-7a9d42134bbc" providerId="ADAL" clId="{5F2CE486-8E77-4FF8-B963-1943214FB69A}" dt="2022-04-26T17:49:18.798" v="7907" actId="20577"/>
          <ac:spMkLst>
            <pc:docMk/>
            <pc:sldMk cId="1371517784" sldId="316"/>
            <ac:spMk id="10" creationId="{1619C68A-6936-47CB-B24E-32123EF1479F}"/>
          </ac:spMkLst>
        </pc:spChg>
        <pc:spChg chg="mod">
          <ac:chgData name="Christopher Vazquez" userId="5430bee8-484f-42e8-8ebd-7a9d42134bbc" providerId="ADAL" clId="{5F2CE486-8E77-4FF8-B963-1943214FB69A}" dt="2022-04-26T17:48:30.532" v="7800" actId="1076"/>
          <ac:spMkLst>
            <pc:docMk/>
            <pc:sldMk cId="1371517784" sldId="316"/>
            <ac:spMk id="14" creationId="{B2962D51-B31D-4AE9-9646-CC5608A7D4BE}"/>
          </ac:spMkLst>
        </pc:spChg>
        <pc:spChg chg="del">
          <ac:chgData name="Christopher Vazquez" userId="5430bee8-484f-42e8-8ebd-7a9d42134bbc" providerId="ADAL" clId="{5F2CE486-8E77-4FF8-B963-1943214FB69A}" dt="2022-04-26T17:48:32.474" v="7801" actId="478"/>
          <ac:spMkLst>
            <pc:docMk/>
            <pc:sldMk cId="1371517784" sldId="316"/>
            <ac:spMk id="24" creationId="{3651DE58-04AD-498A-A1B5-4151A4EB6A72}"/>
          </ac:spMkLst>
        </pc:spChg>
        <pc:picChg chg="add mod">
          <ac:chgData name="Christopher Vazquez" userId="5430bee8-484f-42e8-8ebd-7a9d42134bbc" providerId="ADAL" clId="{5F2CE486-8E77-4FF8-B963-1943214FB69A}" dt="2022-04-26T17:48:48.170" v="7804" actId="1076"/>
          <ac:picMkLst>
            <pc:docMk/>
            <pc:sldMk cId="1371517784" sldId="316"/>
            <ac:picMk id="3" creationId="{8DAFF39E-33CC-4FF8-87C7-50A8A04C771B}"/>
          </ac:picMkLst>
        </pc:picChg>
        <pc:picChg chg="del">
          <ac:chgData name="Christopher Vazquez" userId="5430bee8-484f-42e8-8ebd-7a9d42134bbc" providerId="ADAL" clId="{5F2CE486-8E77-4FF8-B963-1943214FB69A}" dt="2022-04-26T17:47:58.011" v="7757" actId="478"/>
          <ac:picMkLst>
            <pc:docMk/>
            <pc:sldMk cId="1371517784" sldId="316"/>
            <ac:picMk id="4" creationId="{892B1757-CEA8-463F-BF74-A47E176FB54D}"/>
          </ac:picMkLst>
        </pc:picChg>
      </pc:sldChg>
      <pc:sldChg chg="addSp delSp modSp add mod setBg">
        <pc:chgData name="Christopher Vazquez" userId="5430bee8-484f-42e8-8ebd-7a9d42134bbc" providerId="ADAL" clId="{5F2CE486-8E77-4FF8-B963-1943214FB69A}" dt="2022-04-29T11:36:20.948" v="7944"/>
        <pc:sldMkLst>
          <pc:docMk/>
          <pc:sldMk cId="3054691589" sldId="317"/>
        </pc:sldMkLst>
        <pc:spChg chg="mod">
          <ac:chgData name="Christopher Vazquez" userId="5430bee8-484f-42e8-8ebd-7a9d42134bbc" providerId="ADAL" clId="{5F2CE486-8E77-4FF8-B963-1943214FB69A}" dt="2022-04-28T11:13:42.478" v="7942" actId="20577"/>
          <ac:spMkLst>
            <pc:docMk/>
            <pc:sldMk cId="3054691589" sldId="317"/>
            <ac:spMk id="5" creationId="{08277701-9A59-452B-9357-928FD7000313}"/>
          </ac:spMkLst>
        </pc:spChg>
        <pc:spChg chg="del mod">
          <ac:chgData name="Christopher Vazquez" userId="5430bee8-484f-42e8-8ebd-7a9d42134bbc" providerId="ADAL" clId="{5F2CE486-8E77-4FF8-B963-1943214FB69A}" dt="2022-04-28T11:10:02.758" v="7916" actId="478"/>
          <ac:spMkLst>
            <pc:docMk/>
            <pc:sldMk cId="3054691589" sldId="317"/>
            <ac:spMk id="10" creationId="{1619C68A-6936-47CB-B24E-32123EF1479F}"/>
          </ac:spMkLst>
        </pc:spChg>
        <pc:spChg chg="mod">
          <ac:chgData name="Christopher Vazquez" userId="5430bee8-484f-42e8-8ebd-7a9d42134bbc" providerId="ADAL" clId="{5F2CE486-8E77-4FF8-B963-1943214FB69A}" dt="2022-04-28T11:10:18.618" v="7921" actId="1076"/>
          <ac:spMkLst>
            <pc:docMk/>
            <pc:sldMk cId="3054691589" sldId="317"/>
            <ac:spMk id="14" creationId="{B2962D51-B31D-4AE9-9646-CC5608A7D4BE}"/>
          </ac:spMkLst>
        </pc:spChg>
        <pc:spChg chg="del">
          <ac:chgData name="Christopher Vazquez" userId="5430bee8-484f-42e8-8ebd-7a9d42134bbc" providerId="ADAL" clId="{5F2CE486-8E77-4FF8-B963-1943214FB69A}" dt="2022-04-28T11:10:25.723" v="7923" actId="478"/>
          <ac:spMkLst>
            <pc:docMk/>
            <pc:sldMk cId="3054691589" sldId="317"/>
            <ac:spMk id="16" creationId="{ECAAB11D-CC5B-4E2D-817E-A73EF95CC601}"/>
          </ac:spMkLst>
        </pc:spChg>
        <pc:picChg chg="del">
          <ac:chgData name="Christopher Vazquez" userId="5430bee8-484f-42e8-8ebd-7a9d42134bbc" providerId="ADAL" clId="{5F2CE486-8E77-4FF8-B963-1943214FB69A}" dt="2022-04-28T11:09:33.290" v="7911" actId="478"/>
          <ac:picMkLst>
            <pc:docMk/>
            <pc:sldMk cId="3054691589" sldId="317"/>
            <ac:picMk id="3" creationId="{8DAFF39E-33CC-4FF8-87C7-50A8A04C771B}"/>
          </ac:picMkLst>
        </pc:picChg>
        <pc:picChg chg="add mod">
          <ac:chgData name="Christopher Vazquez" userId="5430bee8-484f-42e8-8ebd-7a9d42134bbc" providerId="ADAL" clId="{5F2CE486-8E77-4FF8-B963-1943214FB69A}" dt="2022-04-28T11:10:06.793" v="7918" actId="1076"/>
          <ac:picMkLst>
            <pc:docMk/>
            <pc:sldMk cId="3054691589" sldId="317"/>
            <ac:picMk id="4" creationId="{14C0CEC6-EBAF-47FB-B0C4-CF679FDD1CF8}"/>
          </ac:picMkLst>
        </pc:picChg>
        <pc:picChg chg="add mod">
          <ac:chgData name="Christopher Vazquez" userId="5430bee8-484f-42e8-8ebd-7a9d42134bbc" providerId="ADAL" clId="{5F2CE486-8E77-4FF8-B963-1943214FB69A}" dt="2022-04-28T11:10:23.010" v="7922" actId="14100"/>
          <ac:picMkLst>
            <pc:docMk/>
            <pc:sldMk cId="3054691589" sldId="317"/>
            <ac:picMk id="7" creationId="{B04F0735-0085-4473-8890-037D91E99EB0}"/>
          </ac:picMkLst>
        </pc:picChg>
        <pc:cxnChg chg="mod">
          <ac:chgData name="Christopher Vazquez" userId="5430bee8-484f-42e8-8ebd-7a9d42134bbc" providerId="ADAL" clId="{5F2CE486-8E77-4FF8-B963-1943214FB69A}" dt="2022-04-28T11:10:25.723" v="7923" actId="478"/>
          <ac:cxnSpMkLst>
            <pc:docMk/>
            <pc:sldMk cId="3054691589" sldId="317"/>
            <ac:cxnSpMk id="29" creationId="{BD5C523F-79DB-4787-9E0C-F850A0C15097}"/>
          </ac:cxnSpMkLst>
        </pc:cxnChg>
      </pc:sldChg>
      <pc:sldChg chg="addSp delSp modSp add mod">
        <pc:chgData name="Christopher Vazquez" userId="5430bee8-484f-42e8-8ebd-7a9d42134bbc" providerId="ADAL" clId="{5F2CE486-8E77-4FF8-B963-1943214FB69A}" dt="2022-04-29T11:37:21.049" v="8028" actId="1076"/>
        <pc:sldMkLst>
          <pc:docMk/>
          <pc:sldMk cId="3623888686" sldId="318"/>
        </pc:sldMkLst>
        <pc:spChg chg="mod">
          <ac:chgData name="Christopher Vazquez" userId="5430bee8-484f-42e8-8ebd-7a9d42134bbc" providerId="ADAL" clId="{5F2CE486-8E77-4FF8-B963-1943214FB69A}" dt="2022-04-29T11:36:42.623" v="8020" actId="20577"/>
          <ac:spMkLst>
            <pc:docMk/>
            <pc:sldMk cId="3623888686" sldId="318"/>
            <ac:spMk id="5" creationId="{08277701-9A59-452B-9357-928FD7000313}"/>
          </ac:spMkLst>
        </pc:spChg>
        <pc:spChg chg="mod">
          <ac:chgData name="Christopher Vazquez" userId="5430bee8-484f-42e8-8ebd-7a9d42134bbc" providerId="ADAL" clId="{5F2CE486-8E77-4FF8-B963-1943214FB69A}" dt="2022-04-29T11:37:21.049" v="8028" actId="1076"/>
          <ac:spMkLst>
            <pc:docMk/>
            <pc:sldMk cId="3623888686" sldId="318"/>
            <ac:spMk id="14" creationId="{B2962D51-B31D-4AE9-9646-CC5608A7D4BE}"/>
          </ac:spMkLst>
        </pc:spChg>
        <pc:picChg chg="add mod">
          <ac:chgData name="Christopher Vazquez" userId="5430bee8-484f-42e8-8ebd-7a9d42134bbc" providerId="ADAL" clId="{5F2CE486-8E77-4FF8-B963-1943214FB69A}" dt="2022-04-29T11:37:07.740" v="8025" actId="1076"/>
          <ac:picMkLst>
            <pc:docMk/>
            <pc:sldMk cId="3623888686" sldId="318"/>
            <ac:picMk id="3" creationId="{CBD4CB79-63D6-7E0D-81E3-C5029A07079F}"/>
          </ac:picMkLst>
        </pc:picChg>
        <pc:picChg chg="del">
          <ac:chgData name="Christopher Vazquez" userId="5430bee8-484f-42e8-8ebd-7a9d42134bbc" providerId="ADAL" clId="{5F2CE486-8E77-4FF8-B963-1943214FB69A}" dt="2022-04-29T11:36:46.468" v="8021" actId="478"/>
          <ac:picMkLst>
            <pc:docMk/>
            <pc:sldMk cId="3623888686" sldId="318"/>
            <ac:picMk id="7" creationId="{B04F0735-0085-4473-8890-037D91E99EB0}"/>
          </ac:picMkLst>
        </pc:picChg>
      </pc:sldChg>
      <pc:sldChg chg="addSp delSp modSp add mod">
        <pc:chgData name="Christopher Vazquez" userId="5430bee8-484f-42e8-8ebd-7a9d42134bbc" providerId="ADAL" clId="{5F2CE486-8E77-4FF8-B963-1943214FB69A}" dt="2022-05-19T16:18:32.986" v="8068" actId="20577"/>
        <pc:sldMkLst>
          <pc:docMk/>
          <pc:sldMk cId="1523706235" sldId="319"/>
        </pc:sldMkLst>
        <pc:spChg chg="mod">
          <ac:chgData name="Christopher Vazquez" userId="5430bee8-484f-42e8-8ebd-7a9d42134bbc" providerId="ADAL" clId="{5F2CE486-8E77-4FF8-B963-1943214FB69A}" dt="2022-05-19T16:18:32.986" v="8068" actId="20577"/>
          <ac:spMkLst>
            <pc:docMk/>
            <pc:sldMk cId="1523706235" sldId="319"/>
            <ac:spMk id="5" creationId="{08277701-9A59-452B-9357-928FD7000313}"/>
          </ac:spMkLst>
        </pc:spChg>
        <pc:spChg chg="mod">
          <ac:chgData name="Christopher Vazquez" userId="5430bee8-484f-42e8-8ebd-7a9d42134bbc" providerId="ADAL" clId="{5F2CE486-8E77-4FF8-B963-1943214FB69A}" dt="2022-05-19T16:18:13.369" v="8040" actId="1076"/>
          <ac:spMkLst>
            <pc:docMk/>
            <pc:sldMk cId="1523706235" sldId="319"/>
            <ac:spMk id="14" creationId="{B2962D51-B31D-4AE9-9646-CC5608A7D4BE}"/>
          </ac:spMkLst>
        </pc:spChg>
        <pc:picChg chg="del">
          <ac:chgData name="Christopher Vazquez" userId="5430bee8-484f-42e8-8ebd-7a9d42134bbc" providerId="ADAL" clId="{5F2CE486-8E77-4FF8-B963-1943214FB69A}" dt="2022-05-19T16:17:09.906" v="8031" actId="478"/>
          <ac:picMkLst>
            <pc:docMk/>
            <pc:sldMk cId="1523706235" sldId="319"/>
            <ac:picMk id="3" creationId="{CBD4CB79-63D6-7E0D-81E3-C5029A07079F}"/>
          </ac:picMkLst>
        </pc:picChg>
        <pc:picChg chg="del">
          <ac:chgData name="Christopher Vazquez" userId="5430bee8-484f-42e8-8ebd-7a9d42134bbc" providerId="ADAL" clId="{5F2CE486-8E77-4FF8-B963-1943214FB69A}" dt="2022-05-19T16:17:08.659" v="8030" actId="478"/>
          <ac:picMkLst>
            <pc:docMk/>
            <pc:sldMk cId="1523706235" sldId="319"/>
            <ac:picMk id="4" creationId="{14C0CEC6-EBAF-47FB-B0C4-CF679FDD1CF8}"/>
          </ac:picMkLst>
        </pc:picChg>
        <pc:picChg chg="add mod">
          <ac:chgData name="Christopher Vazquez" userId="5430bee8-484f-42e8-8ebd-7a9d42134bbc" providerId="ADAL" clId="{5F2CE486-8E77-4FF8-B963-1943214FB69A}" dt="2022-05-19T16:17:37.343" v="8034" actId="1076"/>
          <ac:picMkLst>
            <pc:docMk/>
            <pc:sldMk cId="1523706235" sldId="319"/>
            <ac:picMk id="6" creationId="{E039183B-CF4D-C6A2-728D-3BFCEF4C3BE9}"/>
          </ac:picMkLst>
        </pc:picChg>
        <pc:picChg chg="add mod">
          <ac:chgData name="Christopher Vazquez" userId="5430bee8-484f-42e8-8ebd-7a9d42134bbc" providerId="ADAL" clId="{5F2CE486-8E77-4FF8-B963-1943214FB69A}" dt="2022-05-19T16:18:18.596" v="8042" actId="14100"/>
          <ac:picMkLst>
            <pc:docMk/>
            <pc:sldMk cId="1523706235" sldId="319"/>
            <ac:picMk id="8" creationId="{BF2C074C-5A8D-FD37-9C7F-24D4911869EE}"/>
          </ac:picMkLst>
        </pc:picChg>
      </pc:sldChg>
      <pc:sldChg chg="addSp delSp modSp add mod">
        <pc:chgData name="Christopher Vazquez" userId="5430bee8-484f-42e8-8ebd-7a9d42134bbc" providerId="ADAL" clId="{5F2CE486-8E77-4FF8-B963-1943214FB69A}" dt="2022-05-19T17:04:58.725" v="8085" actId="1076"/>
        <pc:sldMkLst>
          <pc:docMk/>
          <pc:sldMk cId="3031391802" sldId="320"/>
        </pc:sldMkLst>
        <pc:spChg chg="mod">
          <ac:chgData name="Christopher Vazquez" userId="5430bee8-484f-42e8-8ebd-7a9d42134bbc" providerId="ADAL" clId="{5F2CE486-8E77-4FF8-B963-1943214FB69A}" dt="2022-05-19T17:04:27.341" v="8082" actId="20577"/>
          <ac:spMkLst>
            <pc:docMk/>
            <pc:sldMk cId="3031391802" sldId="320"/>
            <ac:spMk id="5" creationId="{08277701-9A59-452B-9357-928FD7000313}"/>
          </ac:spMkLst>
        </pc:spChg>
        <pc:spChg chg="mod">
          <ac:chgData name="Christopher Vazquez" userId="5430bee8-484f-42e8-8ebd-7a9d42134bbc" providerId="ADAL" clId="{5F2CE486-8E77-4FF8-B963-1943214FB69A}" dt="2022-05-19T17:04:17.431" v="8080" actId="1076"/>
          <ac:spMkLst>
            <pc:docMk/>
            <pc:sldMk cId="3031391802" sldId="320"/>
            <ac:spMk id="14" creationId="{B2962D51-B31D-4AE9-9646-CC5608A7D4BE}"/>
          </ac:spMkLst>
        </pc:spChg>
        <pc:picChg chg="add mod">
          <ac:chgData name="Christopher Vazquez" userId="5430bee8-484f-42e8-8ebd-7a9d42134bbc" providerId="ADAL" clId="{5F2CE486-8E77-4FF8-B963-1943214FB69A}" dt="2022-05-19T17:03:46.797" v="8075" actId="1076"/>
          <ac:picMkLst>
            <pc:docMk/>
            <pc:sldMk cId="3031391802" sldId="320"/>
            <ac:picMk id="3" creationId="{CAC88447-4B83-6312-47D9-BE27130321EF}"/>
          </ac:picMkLst>
        </pc:picChg>
        <pc:picChg chg="del">
          <ac:chgData name="Christopher Vazquez" userId="5430bee8-484f-42e8-8ebd-7a9d42134bbc" providerId="ADAL" clId="{5F2CE486-8E77-4FF8-B963-1943214FB69A}" dt="2022-05-19T17:03:17.070" v="8070" actId="478"/>
          <ac:picMkLst>
            <pc:docMk/>
            <pc:sldMk cId="3031391802" sldId="320"/>
            <ac:picMk id="6" creationId="{E039183B-CF4D-C6A2-728D-3BFCEF4C3BE9}"/>
          </ac:picMkLst>
        </pc:picChg>
        <pc:picChg chg="add mod">
          <ac:chgData name="Christopher Vazquez" userId="5430bee8-484f-42e8-8ebd-7a9d42134bbc" providerId="ADAL" clId="{5F2CE486-8E77-4FF8-B963-1943214FB69A}" dt="2022-05-19T17:04:58.725" v="8085" actId="1076"/>
          <ac:picMkLst>
            <pc:docMk/>
            <pc:sldMk cId="3031391802" sldId="320"/>
            <ac:picMk id="7" creationId="{A419C984-63D3-F2D3-2D00-73B37A6E95FD}"/>
          </ac:picMkLst>
        </pc:picChg>
        <pc:picChg chg="del">
          <ac:chgData name="Christopher Vazquez" userId="5430bee8-484f-42e8-8ebd-7a9d42134bbc" providerId="ADAL" clId="{5F2CE486-8E77-4FF8-B963-1943214FB69A}" dt="2022-05-19T17:03:17.873" v="8071" actId="478"/>
          <ac:picMkLst>
            <pc:docMk/>
            <pc:sldMk cId="3031391802" sldId="320"/>
            <ac:picMk id="8" creationId="{BF2C074C-5A8D-FD37-9C7F-24D4911869EE}"/>
          </ac:picMkLst>
        </pc:picChg>
        <pc:cxnChg chg="del">
          <ac:chgData name="Christopher Vazquez" userId="5430bee8-484f-42e8-8ebd-7a9d42134bbc" providerId="ADAL" clId="{5F2CE486-8E77-4FF8-B963-1943214FB69A}" dt="2022-05-19T17:04:52.589" v="8083" actId="478"/>
          <ac:cxnSpMkLst>
            <pc:docMk/>
            <pc:sldMk cId="3031391802" sldId="320"/>
            <ac:cxnSpMk id="29" creationId="{BD5C523F-79DB-4787-9E0C-F850A0C15097}"/>
          </ac:cxnSpMkLst>
        </pc:cxnChg>
      </pc:sldChg>
      <pc:sldChg chg="delSp modSp add del mod">
        <pc:chgData name="Christopher Vazquez" userId="5430bee8-484f-42e8-8ebd-7a9d42134bbc" providerId="ADAL" clId="{5F2CE486-8E77-4FF8-B963-1943214FB69A}" dt="2022-05-20T12:10:58.743" v="8091" actId="2696"/>
        <pc:sldMkLst>
          <pc:docMk/>
          <pc:sldMk cId="3397071100" sldId="321"/>
        </pc:sldMkLst>
        <pc:spChg chg="mod">
          <ac:chgData name="Christopher Vazquez" userId="5430bee8-484f-42e8-8ebd-7a9d42134bbc" providerId="ADAL" clId="{5F2CE486-8E77-4FF8-B963-1943214FB69A}" dt="2022-05-19T17:12:18.279" v="8088" actId="20577"/>
          <ac:spMkLst>
            <pc:docMk/>
            <pc:sldMk cId="3397071100" sldId="321"/>
            <ac:spMk id="5" creationId="{08277701-9A59-452B-9357-928FD7000313}"/>
          </ac:spMkLst>
        </pc:spChg>
        <pc:picChg chg="del">
          <ac:chgData name="Christopher Vazquez" userId="5430bee8-484f-42e8-8ebd-7a9d42134bbc" providerId="ADAL" clId="{5F2CE486-8E77-4FF8-B963-1943214FB69A}" dt="2022-05-19T17:12:21.240" v="8090" actId="478"/>
          <ac:picMkLst>
            <pc:docMk/>
            <pc:sldMk cId="3397071100" sldId="321"/>
            <ac:picMk id="3" creationId="{CAC88447-4B83-6312-47D9-BE27130321EF}"/>
          </ac:picMkLst>
        </pc:picChg>
        <pc:picChg chg="del">
          <ac:chgData name="Christopher Vazquez" userId="5430bee8-484f-42e8-8ebd-7a9d42134bbc" providerId="ADAL" clId="{5F2CE486-8E77-4FF8-B963-1943214FB69A}" dt="2022-05-19T17:12:20.516" v="8089" actId="478"/>
          <ac:picMkLst>
            <pc:docMk/>
            <pc:sldMk cId="3397071100" sldId="321"/>
            <ac:picMk id="7" creationId="{A419C984-63D3-F2D3-2D00-73B37A6E95FD}"/>
          </ac:picMkLst>
        </pc:picChg>
      </pc:sldChg>
    </pc:docChg>
  </pc:docChgLst>
  <pc:docChgLst>
    <pc:chgData name="Christopher Vazquez" userId="5430bee8-484f-42e8-8ebd-7a9d42134bbc" providerId="ADAL" clId="{DE69B203-AAEE-469B-B2B1-C72A25816E93}"/>
    <pc:docChg chg="undo redo custSel addSld delSld modSld sldOrd">
      <pc:chgData name="Christopher Vazquez" userId="5430bee8-484f-42e8-8ebd-7a9d42134bbc" providerId="ADAL" clId="{DE69B203-AAEE-469B-B2B1-C72A25816E93}" dt="2022-02-06T14:54:49.625" v="25583" actId="1076"/>
      <pc:docMkLst>
        <pc:docMk/>
      </pc:docMkLst>
      <pc:sldChg chg="addSp modSp mod setBg">
        <pc:chgData name="Christopher Vazquez" userId="5430bee8-484f-42e8-8ebd-7a9d42134bbc" providerId="ADAL" clId="{DE69B203-AAEE-469B-B2B1-C72A25816E93}" dt="2022-01-16T14:29:21.504" v="20865" actId="14100"/>
        <pc:sldMkLst>
          <pc:docMk/>
          <pc:sldMk cId="3533631" sldId="257"/>
        </pc:sldMkLst>
        <pc:spChg chg="mod">
          <ac:chgData name="Christopher Vazquez" userId="5430bee8-484f-42e8-8ebd-7a9d42134bbc" providerId="ADAL" clId="{DE69B203-AAEE-469B-B2B1-C72A25816E93}" dt="2022-01-16T14:29:00.316" v="20862" actId="20577"/>
          <ac:spMkLst>
            <pc:docMk/>
            <pc:sldMk cId="3533631" sldId="257"/>
            <ac:spMk id="5" creationId="{08277701-9A59-452B-9357-928FD7000313}"/>
          </ac:spMkLst>
        </pc:spChg>
        <pc:spChg chg="mod">
          <ac:chgData name="Christopher Vazquez" userId="5430bee8-484f-42e8-8ebd-7a9d42134bbc" providerId="ADAL" clId="{DE69B203-AAEE-469B-B2B1-C72A25816E93}" dt="2021-11-29T18:37:30.518" v="11" actId="1076"/>
          <ac:spMkLst>
            <pc:docMk/>
            <pc:sldMk cId="3533631" sldId="257"/>
            <ac:spMk id="8" creationId="{FF90F723-664D-4D09-A785-E2D0DFF0E8C9}"/>
          </ac:spMkLst>
        </pc:spChg>
        <pc:spChg chg="mod">
          <ac:chgData name="Christopher Vazquez" userId="5430bee8-484f-42e8-8ebd-7a9d42134bbc" providerId="ADAL" clId="{DE69B203-AAEE-469B-B2B1-C72A25816E93}" dt="2021-11-29T18:38:02.986" v="17" actId="14100"/>
          <ac:spMkLst>
            <pc:docMk/>
            <pc:sldMk cId="3533631" sldId="257"/>
            <ac:spMk id="9" creationId="{8F622813-144A-4ACD-B10F-ACBF3BFF8CF4}"/>
          </ac:spMkLst>
        </pc:spChg>
        <pc:spChg chg="add mod">
          <ac:chgData name="Christopher Vazquez" userId="5430bee8-484f-42e8-8ebd-7a9d42134bbc" providerId="ADAL" clId="{DE69B203-AAEE-469B-B2B1-C72A25816E93}" dt="2021-11-30T01:03:19.804" v="1285" actId="20577"/>
          <ac:spMkLst>
            <pc:docMk/>
            <pc:sldMk cId="3533631" sldId="257"/>
            <ac:spMk id="10" creationId="{50FDEF03-A217-4B92-8D75-4A01CF810524}"/>
          </ac:spMkLst>
        </pc:spChg>
        <pc:spChg chg="add mod">
          <ac:chgData name="Christopher Vazquez" userId="5430bee8-484f-42e8-8ebd-7a9d42134bbc" providerId="ADAL" clId="{DE69B203-AAEE-469B-B2B1-C72A25816E93}" dt="2021-11-30T01:04:03.499" v="1339" actId="20577"/>
          <ac:spMkLst>
            <pc:docMk/>
            <pc:sldMk cId="3533631" sldId="257"/>
            <ac:spMk id="13" creationId="{C1A01A0E-0040-4D6A-AA01-C7AA58CC31E8}"/>
          </ac:spMkLst>
        </pc:spChg>
        <pc:spChg chg="add mod">
          <ac:chgData name="Christopher Vazquez" userId="5430bee8-484f-42e8-8ebd-7a9d42134bbc" providerId="ADAL" clId="{DE69B203-AAEE-469B-B2B1-C72A25816E93}" dt="2022-01-16T14:29:21.504" v="20865" actId="14100"/>
          <ac:spMkLst>
            <pc:docMk/>
            <pc:sldMk cId="3533631" sldId="257"/>
            <ac:spMk id="14" creationId="{4FDCEE58-48F5-4E2A-9850-BC04441DE762}"/>
          </ac:spMkLst>
        </pc:spChg>
        <pc:spChg chg="add mod">
          <ac:chgData name="Christopher Vazquez" userId="5430bee8-484f-42e8-8ebd-7a9d42134bbc" providerId="ADAL" clId="{DE69B203-AAEE-469B-B2B1-C72A25816E93}" dt="2021-11-30T00:56:46.237" v="1033" actId="1076"/>
          <ac:spMkLst>
            <pc:docMk/>
            <pc:sldMk cId="3533631" sldId="257"/>
            <ac:spMk id="20" creationId="{88BD09ED-276C-4572-9C33-E3F9FFD599AD}"/>
          </ac:spMkLst>
        </pc:spChg>
        <pc:picChg chg="mod">
          <ac:chgData name="Christopher Vazquez" userId="5430bee8-484f-42e8-8ebd-7a9d42134bbc" providerId="ADAL" clId="{DE69B203-AAEE-469B-B2B1-C72A25816E93}" dt="2021-11-29T18:37:26.893" v="10" actId="1076"/>
          <ac:picMkLst>
            <pc:docMk/>
            <pc:sldMk cId="3533631" sldId="257"/>
            <ac:picMk id="7" creationId="{CFECA78F-8688-4E1C-9A0B-5CBEF1F6B820}"/>
          </ac:picMkLst>
        </pc:picChg>
        <pc:cxnChg chg="mod">
          <ac:chgData name="Christopher Vazquez" userId="5430bee8-484f-42e8-8ebd-7a9d42134bbc" providerId="ADAL" clId="{DE69B203-AAEE-469B-B2B1-C72A25816E93}" dt="2021-11-29T18:37:54.793" v="16" actId="14100"/>
          <ac:cxnSpMkLst>
            <pc:docMk/>
            <pc:sldMk cId="3533631" sldId="257"/>
            <ac:cxnSpMk id="11" creationId="{5C70029B-1E4E-4AA2-BC41-A3997225874B}"/>
          </ac:cxnSpMkLst>
        </pc:cxnChg>
        <pc:cxnChg chg="mod">
          <ac:chgData name="Christopher Vazquez" userId="5430bee8-484f-42e8-8ebd-7a9d42134bbc" providerId="ADAL" clId="{DE69B203-AAEE-469B-B2B1-C72A25816E93}" dt="2021-11-29T18:38:07.908" v="18" actId="14100"/>
          <ac:cxnSpMkLst>
            <pc:docMk/>
            <pc:sldMk cId="3533631" sldId="257"/>
            <ac:cxnSpMk id="12" creationId="{61CBBD96-B368-4F0F-BC99-B4F7CD5A7877}"/>
          </ac:cxnSpMkLst>
        </pc:cxnChg>
      </pc:sldChg>
      <pc:sldChg chg="addSp delSp modSp add mod setBg">
        <pc:chgData name="Christopher Vazquez" userId="5430bee8-484f-42e8-8ebd-7a9d42134bbc" providerId="ADAL" clId="{DE69B203-AAEE-469B-B2B1-C72A25816E93}" dt="2021-12-17T17:56:23.029" v="4903" actId="20577"/>
        <pc:sldMkLst>
          <pc:docMk/>
          <pc:sldMk cId="747238925" sldId="258"/>
        </pc:sldMkLst>
        <pc:spChg chg="mod">
          <ac:chgData name="Christopher Vazquez" userId="5430bee8-484f-42e8-8ebd-7a9d42134bbc" providerId="ADAL" clId="{DE69B203-AAEE-469B-B2B1-C72A25816E93}" dt="2021-11-30T01:14:31.445" v="1706" actId="14100"/>
          <ac:spMkLst>
            <pc:docMk/>
            <pc:sldMk cId="747238925" sldId="258"/>
            <ac:spMk id="5" creationId="{08277701-9A59-452B-9357-928FD7000313}"/>
          </ac:spMkLst>
        </pc:spChg>
        <pc:spChg chg="del">
          <ac:chgData name="Christopher Vazquez" userId="5430bee8-484f-42e8-8ebd-7a9d42134bbc" providerId="ADAL" clId="{DE69B203-AAEE-469B-B2B1-C72A25816E93}" dt="2021-11-29T18:47:24.611" v="91" actId="478"/>
          <ac:spMkLst>
            <pc:docMk/>
            <pc:sldMk cId="747238925" sldId="258"/>
            <ac:spMk id="8" creationId="{FF90F723-664D-4D09-A785-E2D0DFF0E8C9}"/>
          </ac:spMkLst>
        </pc:spChg>
        <pc:spChg chg="del mod">
          <ac:chgData name="Christopher Vazquez" userId="5430bee8-484f-42e8-8ebd-7a9d42134bbc" providerId="ADAL" clId="{DE69B203-AAEE-469B-B2B1-C72A25816E93}" dt="2021-11-29T18:47:25.699" v="92" actId="478"/>
          <ac:spMkLst>
            <pc:docMk/>
            <pc:sldMk cId="747238925" sldId="258"/>
            <ac:spMk id="9" creationId="{8F622813-144A-4ACD-B10F-ACBF3BFF8CF4}"/>
          </ac:spMkLst>
        </pc:spChg>
        <pc:spChg chg="add mod">
          <ac:chgData name="Christopher Vazquez" userId="5430bee8-484f-42e8-8ebd-7a9d42134bbc" providerId="ADAL" clId="{DE69B203-AAEE-469B-B2B1-C72A25816E93}" dt="2021-12-17T17:54:29.286" v="4854" actId="1076"/>
          <ac:spMkLst>
            <pc:docMk/>
            <pc:sldMk cId="747238925" sldId="258"/>
            <ac:spMk id="12" creationId="{36013BDD-1E50-486B-AE1F-4AE4AC5C27F4}"/>
          </ac:spMkLst>
        </pc:spChg>
        <pc:spChg chg="add mod">
          <ac:chgData name="Christopher Vazquez" userId="5430bee8-484f-42e8-8ebd-7a9d42134bbc" providerId="ADAL" clId="{DE69B203-AAEE-469B-B2B1-C72A25816E93}" dt="2021-12-17T17:53:53.477" v="4850" actId="1076"/>
          <ac:spMkLst>
            <pc:docMk/>
            <pc:sldMk cId="747238925" sldId="258"/>
            <ac:spMk id="14" creationId="{00A105AE-8458-4F60-858D-E64BB29953F6}"/>
          </ac:spMkLst>
        </pc:spChg>
        <pc:spChg chg="add mod">
          <ac:chgData name="Christopher Vazquez" userId="5430bee8-484f-42e8-8ebd-7a9d42134bbc" providerId="ADAL" clId="{DE69B203-AAEE-469B-B2B1-C72A25816E93}" dt="2021-12-17T17:39:55.863" v="4834" actId="1076"/>
          <ac:spMkLst>
            <pc:docMk/>
            <pc:sldMk cId="747238925" sldId="258"/>
            <ac:spMk id="16" creationId="{0BB69AF3-0F4E-4180-9581-C21BE5A94B35}"/>
          </ac:spMkLst>
        </pc:spChg>
        <pc:spChg chg="add mod">
          <ac:chgData name="Christopher Vazquez" userId="5430bee8-484f-42e8-8ebd-7a9d42134bbc" providerId="ADAL" clId="{DE69B203-AAEE-469B-B2B1-C72A25816E93}" dt="2021-12-17T17:55:32.593" v="4859" actId="14100"/>
          <ac:spMkLst>
            <pc:docMk/>
            <pc:sldMk cId="747238925" sldId="258"/>
            <ac:spMk id="17" creationId="{F3BD6766-A581-470F-AB70-9B57B4FE3479}"/>
          </ac:spMkLst>
        </pc:spChg>
        <pc:spChg chg="mod">
          <ac:chgData name="Christopher Vazquez" userId="5430bee8-484f-42e8-8ebd-7a9d42134bbc" providerId="ADAL" clId="{DE69B203-AAEE-469B-B2B1-C72A25816E93}" dt="2021-12-17T17:54:31.343" v="4855" actId="1076"/>
          <ac:spMkLst>
            <pc:docMk/>
            <pc:sldMk cId="747238925" sldId="258"/>
            <ac:spMk id="20" creationId="{88BD09ED-276C-4572-9C33-E3F9FFD599AD}"/>
          </ac:spMkLst>
        </pc:spChg>
        <pc:spChg chg="add mod">
          <ac:chgData name="Christopher Vazquez" userId="5430bee8-484f-42e8-8ebd-7a9d42134bbc" providerId="ADAL" clId="{DE69B203-AAEE-469B-B2B1-C72A25816E93}" dt="2021-12-17T17:56:23.029" v="4903" actId="20577"/>
          <ac:spMkLst>
            <pc:docMk/>
            <pc:sldMk cId="747238925" sldId="258"/>
            <ac:spMk id="21" creationId="{4D89E983-6A77-4666-8F60-E12B155C90A3}"/>
          </ac:spMkLst>
        </pc:spChg>
        <pc:picChg chg="add mod ord">
          <ac:chgData name="Christopher Vazquez" userId="5430bee8-484f-42e8-8ebd-7a9d42134bbc" providerId="ADAL" clId="{DE69B203-AAEE-469B-B2B1-C72A25816E93}" dt="2021-12-17T17:53:42.197" v="4849" actId="1076"/>
          <ac:picMkLst>
            <pc:docMk/>
            <pc:sldMk cId="747238925" sldId="258"/>
            <ac:picMk id="3" creationId="{02CB5858-6D64-456E-A463-970E426477F9}"/>
          </ac:picMkLst>
        </pc:picChg>
        <pc:picChg chg="add del mod">
          <ac:chgData name="Christopher Vazquez" userId="5430bee8-484f-42e8-8ebd-7a9d42134bbc" providerId="ADAL" clId="{DE69B203-AAEE-469B-B2B1-C72A25816E93}" dt="2021-12-17T17:41:03.244" v="4844" actId="478"/>
          <ac:picMkLst>
            <pc:docMk/>
            <pc:sldMk cId="747238925" sldId="258"/>
            <ac:picMk id="4" creationId="{5BE535B5-FADE-4CB9-8E99-92FE37D52F66}"/>
          </ac:picMkLst>
        </pc:picChg>
        <pc:picChg chg="del">
          <ac:chgData name="Christopher Vazquez" userId="5430bee8-484f-42e8-8ebd-7a9d42134bbc" providerId="ADAL" clId="{DE69B203-AAEE-469B-B2B1-C72A25816E93}" dt="2021-11-29T18:46:58.369" v="85" actId="478"/>
          <ac:picMkLst>
            <pc:docMk/>
            <pc:sldMk cId="747238925" sldId="258"/>
            <ac:picMk id="7" creationId="{CFECA78F-8688-4E1C-9A0B-5CBEF1F6B820}"/>
          </ac:picMkLst>
        </pc:picChg>
        <pc:picChg chg="add mod">
          <ac:chgData name="Christopher Vazquez" userId="5430bee8-484f-42e8-8ebd-7a9d42134bbc" providerId="ADAL" clId="{DE69B203-AAEE-469B-B2B1-C72A25816E93}" dt="2021-12-17T17:54:23.545" v="4853" actId="14100"/>
          <ac:picMkLst>
            <pc:docMk/>
            <pc:sldMk cId="747238925" sldId="258"/>
            <ac:picMk id="8" creationId="{6113EEEE-B0E9-41D1-980E-BBA48DE60289}"/>
          </ac:picMkLst>
        </pc:picChg>
        <pc:cxnChg chg="mod">
          <ac:chgData name="Christopher Vazquez" userId="5430bee8-484f-42e8-8ebd-7a9d42134bbc" providerId="ADAL" clId="{DE69B203-AAEE-469B-B2B1-C72A25816E93}" dt="2021-12-17T17:53:53.477" v="4850" actId="1076"/>
          <ac:cxnSpMkLst>
            <pc:docMk/>
            <pc:sldMk cId="747238925" sldId="258"/>
            <ac:cxnSpMk id="11" creationId="{5C70029B-1E4E-4AA2-BC41-A3997225874B}"/>
          </ac:cxnSpMkLst>
        </pc:cxnChg>
        <pc:cxnChg chg="del mod">
          <ac:chgData name="Christopher Vazquez" userId="5430bee8-484f-42e8-8ebd-7a9d42134bbc" providerId="ADAL" clId="{DE69B203-AAEE-469B-B2B1-C72A25816E93}" dt="2021-11-29T18:47:49.496" v="98" actId="478"/>
          <ac:cxnSpMkLst>
            <pc:docMk/>
            <pc:sldMk cId="747238925" sldId="258"/>
            <ac:cxnSpMk id="12" creationId="{61CBBD96-B368-4F0F-BC99-B4F7CD5A7877}"/>
          </ac:cxnSpMkLst>
        </pc:cxnChg>
        <pc:cxnChg chg="add mod">
          <ac:chgData name="Christopher Vazquez" userId="5430bee8-484f-42e8-8ebd-7a9d42134bbc" providerId="ADAL" clId="{DE69B203-AAEE-469B-B2B1-C72A25816E93}" dt="2021-12-17T17:56:16.397" v="4866" actId="20577"/>
          <ac:cxnSpMkLst>
            <pc:docMk/>
            <pc:sldMk cId="747238925" sldId="258"/>
            <ac:cxnSpMk id="18" creationId="{DCE603F8-373B-4FD7-8415-B6EE6D828590}"/>
          </ac:cxnSpMkLst>
        </pc:cxnChg>
      </pc:sldChg>
      <pc:sldChg chg="del">
        <pc:chgData name="Christopher Vazquez" userId="5430bee8-484f-42e8-8ebd-7a9d42134bbc" providerId="ADAL" clId="{DE69B203-AAEE-469B-B2B1-C72A25816E93}" dt="2021-11-29T18:33:53.414" v="9" actId="2696"/>
        <pc:sldMkLst>
          <pc:docMk/>
          <pc:sldMk cId="1662661948" sldId="258"/>
        </pc:sldMkLst>
      </pc:sldChg>
      <pc:sldChg chg="addSp delSp modSp add mod setBg">
        <pc:chgData name="Christopher Vazquez" userId="5430bee8-484f-42e8-8ebd-7a9d42134bbc" providerId="ADAL" clId="{DE69B203-AAEE-469B-B2B1-C72A25816E93}" dt="2021-11-30T01:14:45.705" v="1708" actId="14100"/>
        <pc:sldMkLst>
          <pc:docMk/>
          <pc:sldMk cId="2127633555" sldId="259"/>
        </pc:sldMkLst>
        <pc:spChg chg="mod">
          <ac:chgData name="Christopher Vazquez" userId="5430bee8-484f-42e8-8ebd-7a9d42134bbc" providerId="ADAL" clId="{DE69B203-AAEE-469B-B2B1-C72A25816E93}" dt="2021-11-30T01:14:45.705" v="1708" actId="14100"/>
          <ac:spMkLst>
            <pc:docMk/>
            <pc:sldMk cId="2127633555" sldId="259"/>
            <ac:spMk id="5" creationId="{08277701-9A59-452B-9357-928FD7000313}"/>
          </ac:spMkLst>
        </pc:spChg>
        <pc:spChg chg="add mod">
          <ac:chgData name="Christopher Vazquez" userId="5430bee8-484f-42e8-8ebd-7a9d42134bbc" providerId="ADAL" clId="{DE69B203-AAEE-469B-B2B1-C72A25816E93}" dt="2021-11-29T19:09:39.162" v="206" actId="207"/>
          <ac:spMkLst>
            <pc:docMk/>
            <pc:sldMk cId="2127633555" sldId="259"/>
            <ac:spMk id="6" creationId="{EDE26E81-B80B-478C-8422-B800DCFAF277}"/>
          </ac:spMkLst>
        </pc:spChg>
        <pc:spChg chg="add mod">
          <ac:chgData name="Christopher Vazquez" userId="5430bee8-484f-42e8-8ebd-7a9d42134bbc" providerId="ADAL" clId="{DE69B203-AAEE-469B-B2B1-C72A25816E93}" dt="2021-11-29T19:09:53.502" v="210" actId="1076"/>
          <ac:spMkLst>
            <pc:docMk/>
            <pc:sldMk cId="2127633555" sldId="259"/>
            <ac:spMk id="10" creationId="{901795FE-75CE-4641-B7A9-90A7D756AE55}"/>
          </ac:spMkLst>
        </pc:spChg>
        <pc:spChg chg="add mod">
          <ac:chgData name="Christopher Vazquez" userId="5430bee8-484f-42e8-8ebd-7a9d42134bbc" providerId="ADAL" clId="{DE69B203-AAEE-469B-B2B1-C72A25816E93}" dt="2021-11-30T01:13:13.505" v="1702" actId="1076"/>
          <ac:spMkLst>
            <pc:docMk/>
            <pc:sldMk cId="2127633555" sldId="259"/>
            <ac:spMk id="12" creationId="{4EB27144-70B9-4ADE-9950-A3CADC749315}"/>
          </ac:spMkLst>
        </pc:spChg>
        <pc:spChg chg="del mod">
          <ac:chgData name="Christopher Vazquez" userId="5430bee8-484f-42e8-8ebd-7a9d42134bbc" providerId="ADAL" clId="{DE69B203-AAEE-469B-B2B1-C72A25816E93}" dt="2021-11-29T19:18:44.538" v="510" actId="478"/>
          <ac:spMkLst>
            <pc:docMk/>
            <pc:sldMk cId="2127633555" sldId="259"/>
            <ac:spMk id="14" creationId="{00A105AE-8458-4F60-858D-E64BB29953F6}"/>
          </ac:spMkLst>
        </pc:spChg>
        <pc:spChg chg="add mod">
          <ac:chgData name="Christopher Vazquez" userId="5430bee8-484f-42e8-8ebd-7a9d42134bbc" providerId="ADAL" clId="{DE69B203-AAEE-469B-B2B1-C72A25816E93}" dt="2021-11-30T00:58:09.434" v="1047" actId="33524"/>
          <ac:spMkLst>
            <pc:docMk/>
            <pc:sldMk cId="2127633555" sldId="259"/>
            <ac:spMk id="15" creationId="{4423E6C3-23D3-4506-8DCE-AB69A3063D3E}"/>
          </ac:spMkLst>
        </pc:spChg>
        <pc:spChg chg="add mod">
          <ac:chgData name="Christopher Vazquez" userId="5430bee8-484f-42e8-8ebd-7a9d42134bbc" providerId="ADAL" clId="{DE69B203-AAEE-469B-B2B1-C72A25816E93}" dt="2021-11-30T00:57:58.822" v="1044" actId="14100"/>
          <ac:spMkLst>
            <pc:docMk/>
            <pc:sldMk cId="2127633555" sldId="259"/>
            <ac:spMk id="18" creationId="{58DD1A49-675B-4315-AB34-21FB86F9479D}"/>
          </ac:spMkLst>
        </pc:spChg>
        <pc:spChg chg="mod">
          <ac:chgData name="Christopher Vazquez" userId="5430bee8-484f-42e8-8ebd-7a9d42134bbc" providerId="ADAL" clId="{DE69B203-AAEE-469B-B2B1-C72A25816E93}" dt="2021-11-30T00:56:57.164" v="1035" actId="1076"/>
          <ac:spMkLst>
            <pc:docMk/>
            <pc:sldMk cId="2127633555" sldId="259"/>
            <ac:spMk id="20" creationId="{88BD09ED-276C-4572-9C33-E3F9FFD599AD}"/>
          </ac:spMkLst>
        </pc:spChg>
        <pc:picChg chg="del mod">
          <ac:chgData name="Christopher Vazquez" userId="5430bee8-484f-42e8-8ebd-7a9d42134bbc" providerId="ADAL" clId="{DE69B203-AAEE-469B-B2B1-C72A25816E93}" dt="2021-11-29T19:09:12.110" v="199" actId="478"/>
          <ac:picMkLst>
            <pc:docMk/>
            <pc:sldMk cId="2127633555" sldId="259"/>
            <ac:picMk id="3" creationId="{02CB5858-6D64-456E-A463-970E426477F9}"/>
          </ac:picMkLst>
        </pc:picChg>
        <pc:picChg chg="add del mod ord">
          <ac:chgData name="Christopher Vazquez" userId="5430bee8-484f-42e8-8ebd-7a9d42134bbc" providerId="ADAL" clId="{DE69B203-AAEE-469B-B2B1-C72A25816E93}" dt="2021-11-29T19:15:06.518" v="412" actId="478"/>
          <ac:picMkLst>
            <pc:docMk/>
            <pc:sldMk cId="2127633555" sldId="259"/>
            <ac:picMk id="4" creationId="{18CF8F2C-A7E0-4C18-BF6B-0BF40317042D}"/>
          </ac:picMkLst>
        </pc:picChg>
        <pc:picChg chg="add mod ord">
          <ac:chgData name="Christopher Vazquez" userId="5430bee8-484f-42e8-8ebd-7a9d42134bbc" providerId="ADAL" clId="{DE69B203-AAEE-469B-B2B1-C72A25816E93}" dt="2021-11-30T00:58:21.217" v="1049" actId="1076"/>
          <ac:picMkLst>
            <pc:docMk/>
            <pc:sldMk cId="2127633555" sldId="259"/>
            <ac:picMk id="9" creationId="{399B4102-0CB7-48BE-9380-276618D4F1A4}"/>
          </ac:picMkLst>
        </pc:picChg>
        <pc:cxnChg chg="mod">
          <ac:chgData name="Christopher Vazquez" userId="5430bee8-484f-42e8-8ebd-7a9d42134bbc" providerId="ADAL" clId="{DE69B203-AAEE-469B-B2B1-C72A25816E93}" dt="2021-11-30T01:13:24.817" v="1705" actId="14100"/>
          <ac:cxnSpMkLst>
            <pc:docMk/>
            <pc:sldMk cId="2127633555" sldId="259"/>
            <ac:cxnSpMk id="11" creationId="{5C70029B-1E4E-4AA2-BC41-A3997225874B}"/>
          </ac:cxnSpMkLst>
        </pc:cxnChg>
        <pc:cxnChg chg="add mod">
          <ac:chgData name="Christopher Vazquez" userId="5430bee8-484f-42e8-8ebd-7a9d42134bbc" providerId="ADAL" clId="{DE69B203-AAEE-469B-B2B1-C72A25816E93}" dt="2021-11-30T01:13:18.833" v="1703" actId="14100"/>
          <ac:cxnSpMkLst>
            <pc:docMk/>
            <pc:sldMk cId="2127633555" sldId="259"/>
            <ac:cxnSpMk id="13" creationId="{D1F49679-FC2A-4FE4-96BF-8F4AEDC1EADB}"/>
          </ac:cxnSpMkLst>
        </pc:cxnChg>
        <pc:cxnChg chg="add mod">
          <ac:chgData name="Christopher Vazquez" userId="5430bee8-484f-42e8-8ebd-7a9d42134bbc" providerId="ADAL" clId="{DE69B203-AAEE-469B-B2B1-C72A25816E93}" dt="2021-11-30T01:13:21.451" v="1704" actId="14100"/>
          <ac:cxnSpMkLst>
            <pc:docMk/>
            <pc:sldMk cId="2127633555" sldId="259"/>
            <ac:cxnSpMk id="17" creationId="{6E4C97EB-0CBD-48D0-9965-196F2EF62A6C}"/>
          </ac:cxnSpMkLst>
        </pc:cxnChg>
      </pc:sldChg>
      <pc:sldChg chg="addSp delSp modSp add mod addCm delCm">
        <pc:chgData name="Christopher Vazquez" userId="5430bee8-484f-42e8-8ebd-7a9d42134bbc" providerId="ADAL" clId="{DE69B203-AAEE-469B-B2B1-C72A25816E93}" dt="2022-01-01T17:54:57.175" v="18087" actId="14100"/>
        <pc:sldMkLst>
          <pc:docMk/>
          <pc:sldMk cId="1043384262" sldId="260"/>
        </pc:sldMkLst>
        <pc:spChg chg="mod">
          <ac:chgData name="Christopher Vazquez" userId="5430bee8-484f-42e8-8ebd-7a9d42134bbc" providerId="ADAL" clId="{DE69B203-AAEE-469B-B2B1-C72A25816E93}" dt="2021-11-30T01:10:43.733" v="1671" actId="313"/>
          <ac:spMkLst>
            <pc:docMk/>
            <pc:sldMk cId="1043384262" sldId="260"/>
            <ac:spMk id="5" creationId="{08277701-9A59-452B-9357-928FD7000313}"/>
          </ac:spMkLst>
        </pc:spChg>
        <pc:spChg chg="mod">
          <ac:chgData name="Christopher Vazquez" userId="5430bee8-484f-42e8-8ebd-7a9d42134bbc" providerId="ADAL" clId="{DE69B203-AAEE-469B-B2B1-C72A25816E93}" dt="2021-11-30T01:07:46.639" v="1355" actId="14100"/>
          <ac:spMkLst>
            <pc:docMk/>
            <pc:sldMk cId="1043384262" sldId="260"/>
            <ac:spMk id="8" creationId="{FF90F723-664D-4D09-A785-E2D0DFF0E8C9}"/>
          </ac:spMkLst>
        </pc:spChg>
        <pc:spChg chg="del">
          <ac:chgData name="Christopher Vazquez" userId="5430bee8-484f-42e8-8ebd-7a9d42134bbc" providerId="ADAL" clId="{DE69B203-AAEE-469B-B2B1-C72A25816E93}" dt="2021-11-30T01:09:28.548" v="1572" actId="478"/>
          <ac:spMkLst>
            <pc:docMk/>
            <pc:sldMk cId="1043384262" sldId="260"/>
            <ac:spMk id="9" creationId="{8F622813-144A-4ACD-B10F-ACBF3BFF8CF4}"/>
          </ac:spMkLst>
        </pc:spChg>
        <pc:spChg chg="mod">
          <ac:chgData name="Christopher Vazquez" userId="5430bee8-484f-42e8-8ebd-7a9d42134bbc" providerId="ADAL" clId="{DE69B203-AAEE-469B-B2B1-C72A25816E93}" dt="2022-01-01T17:54:42.347" v="18084" actId="1076"/>
          <ac:spMkLst>
            <pc:docMk/>
            <pc:sldMk cId="1043384262" sldId="260"/>
            <ac:spMk id="10" creationId="{50FDEF03-A217-4B92-8D75-4A01CF810524}"/>
          </ac:spMkLst>
        </pc:spChg>
        <pc:spChg chg="add mod">
          <ac:chgData name="Christopher Vazquez" userId="5430bee8-484f-42e8-8ebd-7a9d42134bbc" providerId="ADAL" clId="{DE69B203-AAEE-469B-B2B1-C72A25816E93}" dt="2022-01-01T17:54:57.175" v="18087" actId="14100"/>
          <ac:spMkLst>
            <pc:docMk/>
            <pc:sldMk cId="1043384262" sldId="260"/>
            <ac:spMk id="13" creationId="{8DFDD2E9-8BF2-4B2A-9026-DA33982D9291}"/>
          </ac:spMkLst>
        </pc:spChg>
        <pc:spChg chg="del mod">
          <ac:chgData name="Christopher Vazquez" userId="5430bee8-484f-42e8-8ebd-7a9d42134bbc" providerId="ADAL" clId="{DE69B203-AAEE-469B-B2B1-C72A25816E93}" dt="2021-11-30T01:07:49.798" v="1357" actId="478"/>
          <ac:spMkLst>
            <pc:docMk/>
            <pc:sldMk cId="1043384262" sldId="260"/>
            <ac:spMk id="13" creationId="{C1A01A0E-0040-4D6A-AA01-C7AA58CC31E8}"/>
          </ac:spMkLst>
        </pc:spChg>
        <pc:spChg chg="add mod">
          <ac:chgData name="Christopher Vazquez" userId="5430bee8-484f-42e8-8ebd-7a9d42134bbc" providerId="ADAL" clId="{DE69B203-AAEE-469B-B2B1-C72A25816E93}" dt="2022-01-01T17:54:46.901" v="18085" actId="1076"/>
          <ac:spMkLst>
            <pc:docMk/>
            <pc:sldMk cId="1043384262" sldId="260"/>
            <ac:spMk id="14" creationId="{EF096DB4-B841-4AE2-BBFB-61BA8049F6C5}"/>
          </ac:spMkLst>
        </pc:spChg>
        <pc:spChg chg="mod">
          <ac:chgData name="Christopher Vazquez" userId="5430bee8-484f-42e8-8ebd-7a9d42134bbc" providerId="ADAL" clId="{DE69B203-AAEE-469B-B2B1-C72A25816E93}" dt="2022-01-01T17:54:39.719" v="18083" actId="1076"/>
          <ac:spMkLst>
            <pc:docMk/>
            <pc:sldMk cId="1043384262" sldId="260"/>
            <ac:spMk id="20" creationId="{88BD09ED-276C-4572-9C33-E3F9FFD599AD}"/>
          </ac:spMkLst>
        </pc:spChg>
        <pc:picChg chg="add del mod ord">
          <ac:chgData name="Christopher Vazquez" userId="5430bee8-484f-42e8-8ebd-7a9d42134bbc" providerId="ADAL" clId="{DE69B203-AAEE-469B-B2B1-C72A25816E93}" dt="2021-11-30T01:07:10.942" v="1349" actId="478"/>
          <ac:picMkLst>
            <pc:docMk/>
            <pc:sldMk cId="1043384262" sldId="260"/>
            <ac:picMk id="3" creationId="{2C20BC94-5B2F-42B5-8472-3C04EA9FD187}"/>
          </ac:picMkLst>
        </pc:picChg>
        <pc:picChg chg="add mod">
          <ac:chgData name="Christopher Vazquez" userId="5430bee8-484f-42e8-8ebd-7a9d42134bbc" providerId="ADAL" clId="{DE69B203-AAEE-469B-B2B1-C72A25816E93}" dt="2022-01-01T17:54:33.686" v="18082" actId="14100"/>
          <ac:picMkLst>
            <pc:docMk/>
            <pc:sldMk cId="1043384262" sldId="260"/>
            <ac:picMk id="4" creationId="{1395CBC9-6C90-4329-A535-87FF9AE390AD}"/>
          </ac:picMkLst>
        </pc:picChg>
        <pc:picChg chg="add del mod ord">
          <ac:chgData name="Christopher Vazquez" userId="5430bee8-484f-42e8-8ebd-7a9d42134bbc" providerId="ADAL" clId="{DE69B203-AAEE-469B-B2B1-C72A25816E93}" dt="2021-11-30T01:09:26.089" v="1571" actId="478"/>
          <ac:picMkLst>
            <pc:docMk/>
            <pc:sldMk cId="1043384262" sldId="260"/>
            <ac:picMk id="6" creationId="{C229E50C-5767-4A9E-8D7F-D1D4CB3311EE}"/>
          </ac:picMkLst>
        </pc:picChg>
        <pc:picChg chg="del">
          <ac:chgData name="Christopher Vazquez" userId="5430bee8-484f-42e8-8ebd-7a9d42134bbc" providerId="ADAL" clId="{DE69B203-AAEE-469B-B2B1-C72A25816E93}" dt="2021-11-30T01:06:43.896" v="1341" actId="478"/>
          <ac:picMkLst>
            <pc:docMk/>
            <pc:sldMk cId="1043384262" sldId="260"/>
            <ac:picMk id="7" creationId="{CFECA78F-8688-4E1C-9A0B-5CBEF1F6B820}"/>
          </ac:picMkLst>
        </pc:picChg>
        <pc:cxnChg chg="del">
          <ac:chgData name="Christopher Vazquez" userId="5430bee8-484f-42e8-8ebd-7a9d42134bbc" providerId="ADAL" clId="{DE69B203-AAEE-469B-B2B1-C72A25816E93}" dt="2021-11-30T01:09:21.315" v="1569" actId="478"/>
          <ac:cxnSpMkLst>
            <pc:docMk/>
            <pc:sldMk cId="1043384262" sldId="260"/>
            <ac:cxnSpMk id="11" creationId="{5C70029B-1E4E-4AA2-BC41-A3997225874B}"/>
          </ac:cxnSpMkLst>
        </pc:cxnChg>
        <pc:cxnChg chg="mod">
          <ac:chgData name="Christopher Vazquez" userId="5430bee8-484f-42e8-8ebd-7a9d42134bbc" providerId="ADAL" clId="{DE69B203-AAEE-469B-B2B1-C72A25816E93}" dt="2022-01-01T17:54:42.347" v="18084" actId="1076"/>
          <ac:cxnSpMkLst>
            <pc:docMk/>
            <pc:sldMk cId="1043384262" sldId="260"/>
            <ac:cxnSpMk id="12" creationId="{61CBBD96-B368-4F0F-BC99-B4F7CD5A7877}"/>
          </ac:cxnSpMkLst>
        </pc:cxnChg>
        <pc:cxnChg chg="add mod">
          <ac:chgData name="Christopher Vazquez" userId="5430bee8-484f-42e8-8ebd-7a9d42134bbc" providerId="ADAL" clId="{DE69B203-AAEE-469B-B2B1-C72A25816E93}" dt="2022-01-01T17:54:57.175" v="18087" actId="14100"/>
          <ac:cxnSpMkLst>
            <pc:docMk/>
            <pc:sldMk cId="1043384262" sldId="260"/>
            <ac:cxnSpMk id="15" creationId="{91CAFA31-757C-421E-96ED-A382B1B67C7F}"/>
          </ac:cxnSpMkLst>
        </pc:cxnChg>
      </pc:sldChg>
      <pc:sldChg chg="addSp delSp modSp add del mod ord setBg">
        <pc:chgData name="Christopher Vazquez" userId="5430bee8-484f-42e8-8ebd-7a9d42134bbc" providerId="ADAL" clId="{DE69B203-AAEE-469B-B2B1-C72A25816E93}" dt="2021-12-25T15:32:13.610" v="9001" actId="478"/>
        <pc:sldMkLst>
          <pc:docMk/>
          <pc:sldMk cId="747640345" sldId="261"/>
        </pc:sldMkLst>
        <pc:spChg chg="add del mod">
          <ac:chgData name="Christopher Vazquez" userId="5430bee8-484f-42e8-8ebd-7a9d42134bbc" providerId="ADAL" clId="{DE69B203-AAEE-469B-B2B1-C72A25816E93}" dt="2021-12-25T15:32:13.610" v="9001" actId="478"/>
          <ac:spMkLst>
            <pc:docMk/>
            <pc:sldMk cId="747640345" sldId="261"/>
            <ac:spMk id="9" creationId="{E3C25EA2-BB6C-47B1-BBB1-1728CB8FD19B}"/>
          </ac:spMkLst>
        </pc:spChg>
        <pc:spChg chg="add mod">
          <ac:chgData name="Christopher Vazquez" userId="5430bee8-484f-42e8-8ebd-7a9d42134bbc" providerId="ADAL" clId="{DE69B203-AAEE-469B-B2B1-C72A25816E93}" dt="2021-12-25T15:31:36.475" v="8997" actId="1076"/>
          <ac:spMkLst>
            <pc:docMk/>
            <pc:sldMk cId="747640345" sldId="261"/>
            <ac:spMk id="10" creationId="{FA76A7AF-CBB3-4E1F-A5D4-C2406DF535F6}"/>
          </ac:spMkLst>
        </pc:spChg>
        <pc:picChg chg="add mod ord">
          <ac:chgData name="Christopher Vazquez" userId="5430bee8-484f-42e8-8ebd-7a9d42134bbc" providerId="ADAL" clId="{DE69B203-AAEE-469B-B2B1-C72A25816E93}" dt="2021-12-25T15:31:33.447" v="8996" actId="1076"/>
          <ac:picMkLst>
            <pc:docMk/>
            <pc:sldMk cId="747640345" sldId="261"/>
            <ac:picMk id="4" creationId="{2E18C9A8-D462-45B4-91CC-880FBF246797}"/>
          </ac:picMkLst>
        </pc:picChg>
        <pc:picChg chg="add del mod">
          <ac:chgData name="Christopher Vazquez" userId="5430bee8-484f-42e8-8ebd-7a9d42134bbc" providerId="ADAL" clId="{DE69B203-AAEE-469B-B2B1-C72A25816E93}" dt="2021-12-25T15:29:33.390" v="8977" actId="478"/>
          <ac:picMkLst>
            <pc:docMk/>
            <pc:sldMk cId="747640345" sldId="261"/>
            <ac:picMk id="6" creationId="{BEF8FF83-7A70-4BE8-859F-F334371A0461}"/>
          </ac:picMkLst>
        </pc:picChg>
        <pc:cxnChg chg="add mod">
          <ac:chgData name="Christopher Vazquez" userId="5430bee8-484f-42e8-8ebd-7a9d42134bbc" providerId="ADAL" clId="{DE69B203-AAEE-469B-B2B1-C72A25816E93}" dt="2021-12-25T15:32:13.610" v="9001" actId="478"/>
          <ac:cxnSpMkLst>
            <pc:docMk/>
            <pc:sldMk cId="747640345" sldId="261"/>
            <ac:cxnSpMk id="11" creationId="{7B2618CD-C4F0-459E-A16D-30E70993C923}"/>
          </ac:cxnSpMkLst>
        </pc:cxnChg>
        <pc:cxnChg chg="add del mod">
          <ac:chgData name="Christopher Vazquez" userId="5430bee8-484f-42e8-8ebd-7a9d42134bbc" providerId="ADAL" clId="{DE69B203-AAEE-469B-B2B1-C72A25816E93}" dt="2021-11-30T17:21:03.847" v="1731" actId="478"/>
          <ac:cxnSpMkLst>
            <pc:docMk/>
            <pc:sldMk cId="747640345" sldId="261"/>
            <ac:cxnSpMk id="12" creationId="{9BC7638A-AB64-4F67-98E0-EC00B2A4A58A}"/>
          </ac:cxnSpMkLst>
        </pc:cxnChg>
        <pc:cxnChg chg="add del mod">
          <ac:chgData name="Christopher Vazquez" userId="5430bee8-484f-42e8-8ebd-7a9d42134bbc" providerId="ADAL" clId="{DE69B203-AAEE-469B-B2B1-C72A25816E93}" dt="2021-11-30T17:21:14.214" v="1734" actId="478"/>
          <ac:cxnSpMkLst>
            <pc:docMk/>
            <pc:sldMk cId="747640345" sldId="261"/>
            <ac:cxnSpMk id="15" creationId="{6B9BD5D8-CB92-4D5F-835F-3E3286ACA9C5}"/>
          </ac:cxnSpMkLst>
        </pc:cxnChg>
        <pc:cxnChg chg="add del mod">
          <ac:chgData name="Christopher Vazquez" userId="5430bee8-484f-42e8-8ebd-7a9d42134bbc" providerId="ADAL" clId="{DE69B203-AAEE-469B-B2B1-C72A25816E93}" dt="2021-12-25T15:30:59.194" v="8990" actId="478"/>
          <ac:cxnSpMkLst>
            <pc:docMk/>
            <pc:sldMk cId="747640345" sldId="261"/>
            <ac:cxnSpMk id="17" creationId="{1B647315-B3E0-4C59-9B42-0F5E92EAA72D}"/>
          </ac:cxnSpMkLst>
        </pc:cxnChg>
      </pc:sldChg>
      <pc:sldChg chg="addSp delSp modSp add mod">
        <pc:chgData name="Christopher Vazquez" userId="5430bee8-484f-42e8-8ebd-7a9d42134bbc" providerId="ADAL" clId="{DE69B203-AAEE-469B-B2B1-C72A25816E93}" dt="2021-12-03T15:41:37.922" v="2305" actId="1076"/>
        <pc:sldMkLst>
          <pc:docMk/>
          <pc:sldMk cId="2921712284" sldId="262"/>
        </pc:sldMkLst>
        <pc:spChg chg="mod">
          <ac:chgData name="Christopher Vazquez" userId="5430bee8-484f-42e8-8ebd-7a9d42134bbc" providerId="ADAL" clId="{DE69B203-AAEE-469B-B2B1-C72A25816E93}" dt="2021-12-03T15:26:37.159" v="1851" actId="20577"/>
          <ac:spMkLst>
            <pc:docMk/>
            <pc:sldMk cId="2921712284" sldId="262"/>
            <ac:spMk id="5" creationId="{08277701-9A59-452B-9357-928FD7000313}"/>
          </ac:spMkLst>
        </pc:spChg>
        <pc:spChg chg="del">
          <ac:chgData name="Christopher Vazquez" userId="5430bee8-484f-42e8-8ebd-7a9d42134bbc" providerId="ADAL" clId="{DE69B203-AAEE-469B-B2B1-C72A25816E93}" dt="2021-12-03T15:27:43.186" v="1865" actId="478"/>
          <ac:spMkLst>
            <pc:docMk/>
            <pc:sldMk cId="2921712284" sldId="262"/>
            <ac:spMk id="6" creationId="{EDE26E81-B80B-478C-8422-B800DCFAF277}"/>
          </ac:spMkLst>
        </pc:spChg>
        <pc:spChg chg="del">
          <ac:chgData name="Christopher Vazquez" userId="5430bee8-484f-42e8-8ebd-7a9d42134bbc" providerId="ADAL" clId="{DE69B203-AAEE-469B-B2B1-C72A25816E93}" dt="2021-12-03T15:27:40.005" v="1864" actId="478"/>
          <ac:spMkLst>
            <pc:docMk/>
            <pc:sldMk cId="2921712284" sldId="262"/>
            <ac:spMk id="10" creationId="{901795FE-75CE-4641-B7A9-90A7D756AE55}"/>
          </ac:spMkLst>
        </pc:spChg>
        <pc:spChg chg="mod">
          <ac:chgData name="Christopher Vazquez" userId="5430bee8-484f-42e8-8ebd-7a9d42134bbc" providerId="ADAL" clId="{DE69B203-AAEE-469B-B2B1-C72A25816E93}" dt="2021-12-03T15:30:13.090" v="2183" actId="20577"/>
          <ac:spMkLst>
            <pc:docMk/>
            <pc:sldMk cId="2921712284" sldId="262"/>
            <ac:spMk id="12" creationId="{4EB27144-70B9-4ADE-9950-A3CADC749315}"/>
          </ac:spMkLst>
        </pc:spChg>
        <pc:spChg chg="mod">
          <ac:chgData name="Christopher Vazquez" userId="5430bee8-484f-42e8-8ebd-7a9d42134bbc" providerId="ADAL" clId="{DE69B203-AAEE-469B-B2B1-C72A25816E93}" dt="2021-12-03T15:29:02.258" v="1974" actId="1076"/>
          <ac:spMkLst>
            <pc:docMk/>
            <pc:sldMk cId="2921712284" sldId="262"/>
            <ac:spMk id="15" creationId="{4423E6C3-23D3-4506-8DCE-AB69A3063D3E}"/>
          </ac:spMkLst>
        </pc:spChg>
        <pc:spChg chg="mod">
          <ac:chgData name="Christopher Vazquez" userId="5430bee8-484f-42e8-8ebd-7a9d42134bbc" providerId="ADAL" clId="{DE69B203-AAEE-469B-B2B1-C72A25816E93}" dt="2021-12-03T15:29:13.767" v="1978" actId="1076"/>
          <ac:spMkLst>
            <pc:docMk/>
            <pc:sldMk cId="2921712284" sldId="262"/>
            <ac:spMk id="18" creationId="{58DD1A49-675B-4315-AB34-21FB86F9479D}"/>
          </ac:spMkLst>
        </pc:spChg>
        <pc:spChg chg="add mod">
          <ac:chgData name="Christopher Vazquez" userId="5430bee8-484f-42e8-8ebd-7a9d42134bbc" providerId="ADAL" clId="{DE69B203-AAEE-469B-B2B1-C72A25816E93}" dt="2021-12-03T15:29:21.173" v="1979" actId="1076"/>
          <ac:spMkLst>
            <pc:docMk/>
            <pc:sldMk cId="2921712284" sldId="262"/>
            <ac:spMk id="19" creationId="{3EF4158A-33D0-4094-8F00-D6F81DBCFC43}"/>
          </ac:spMkLst>
        </pc:spChg>
        <pc:spChg chg="mod">
          <ac:chgData name="Christopher Vazquez" userId="5430bee8-484f-42e8-8ebd-7a9d42134bbc" providerId="ADAL" clId="{DE69B203-AAEE-469B-B2B1-C72A25816E93}" dt="2021-12-03T15:30:31.722" v="2185" actId="1076"/>
          <ac:spMkLst>
            <pc:docMk/>
            <pc:sldMk cId="2921712284" sldId="262"/>
            <ac:spMk id="20" creationId="{88BD09ED-276C-4572-9C33-E3F9FFD599AD}"/>
          </ac:spMkLst>
        </pc:spChg>
        <pc:spChg chg="add mod">
          <ac:chgData name="Christopher Vazquez" userId="5430bee8-484f-42e8-8ebd-7a9d42134bbc" providerId="ADAL" clId="{DE69B203-AAEE-469B-B2B1-C72A25816E93}" dt="2021-12-03T15:39:52.017" v="2247" actId="20577"/>
          <ac:spMkLst>
            <pc:docMk/>
            <pc:sldMk cId="2921712284" sldId="262"/>
            <ac:spMk id="24" creationId="{DDE7CAB9-2343-4D85-A32D-457792113AF0}"/>
          </ac:spMkLst>
        </pc:spChg>
        <pc:spChg chg="add mod">
          <ac:chgData name="Christopher Vazquez" userId="5430bee8-484f-42e8-8ebd-7a9d42134bbc" providerId="ADAL" clId="{DE69B203-AAEE-469B-B2B1-C72A25816E93}" dt="2021-12-03T15:41:37.922" v="2305" actId="1076"/>
          <ac:spMkLst>
            <pc:docMk/>
            <pc:sldMk cId="2921712284" sldId="262"/>
            <ac:spMk id="29" creationId="{0A827E46-E6C9-4A67-919E-72D757386BA4}"/>
          </ac:spMkLst>
        </pc:spChg>
        <pc:picChg chg="add del mod ord">
          <ac:chgData name="Christopher Vazquez" userId="5430bee8-484f-42e8-8ebd-7a9d42134bbc" providerId="ADAL" clId="{DE69B203-AAEE-469B-B2B1-C72A25816E93}" dt="2021-12-03T15:27:29.864" v="1861" actId="1076"/>
          <ac:picMkLst>
            <pc:docMk/>
            <pc:sldMk cId="2921712284" sldId="262"/>
            <ac:picMk id="3" creationId="{5B1B7366-DA8F-46E3-8296-06678A9408FB}"/>
          </ac:picMkLst>
        </pc:picChg>
        <pc:picChg chg="del">
          <ac:chgData name="Christopher Vazquez" userId="5430bee8-484f-42e8-8ebd-7a9d42134bbc" providerId="ADAL" clId="{DE69B203-AAEE-469B-B2B1-C72A25816E93}" dt="2021-12-03T15:27:17.906" v="1856" actId="478"/>
          <ac:picMkLst>
            <pc:docMk/>
            <pc:sldMk cId="2921712284" sldId="262"/>
            <ac:picMk id="9" creationId="{399B4102-0CB7-48BE-9380-276618D4F1A4}"/>
          </ac:picMkLst>
        </pc:picChg>
        <pc:cxnChg chg="del mod">
          <ac:chgData name="Christopher Vazquez" userId="5430bee8-484f-42e8-8ebd-7a9d42134bbc" providerId="ADAL" clId="{DE69B203-AAEE-469B-B2B1-C72A25816E93}" dt="2021-12-03T15:27:45.721" v="1867" actId="478"/>
          <ac:cxnSpMkLst>
            <pc:docMk/>
            <pc:sldMk cId="2921712284" sldId="262"/>
            <ac:cxnSpMk id="11" creationId="{5C70029B-1E4E-4AA2-BC41-A3997225874B}"/>
          </ac:cxnSpMkLst>
        </pc:cxnChg>
        <pc:cxnChg chg="mod">
          <ac:chgData name="Christopher Vazquez" userId="5430bee8-484f-42e8-8ebd-7a9d42134bbc" providerId="ADAL" clId="{DE69B203-AAEE-469B-B2B1-C72A25816E93}" dt="2021-12-03T15:29:13.767" v="1978" actId="1076"/>
          <ac:cxnSpMkLst>
            <pc:docMk/>
            <pc:sldMk cId="2921712284" sldId="262"/>
            <ac:cxnSpMk id="13" creationId="{D1F49679-FC2A-4FE4-96BF-8F4AEDC1EADB}"/>
          </ac:cxnSpMkLst>
        </pc:cxnChg>
        <pc:cxnChg chg="del">
          <ac:chgData name="Christopher Vazquez" userId="5430bee8-484f-42e8-8ebd-7a9d42134bbc" providerId="ADAL" clId="{DE69B203-AAEE-469B-B2B1-C72A25816E93}" dt="2021-12-03T15:27:43.992" v="1866" actId="478"/>
          <ac:cxnSpMkLst>
            <pc:docMk/>
            <pc:sldMk cId="2921712284" sldId="262"/>
            <ac:cxnSpMk id="17" creationId="{6E4C97EB-0CBD-48D0-9965-196F2EF62A6C}"/>
          </ac:cxnSpMkLst>
        </pc:cxnChg>
        <pc:cxnChg chg="add mod">
          <ac:chgData name="Christopher Vazquez" userId="5430bee8-484f-42e8-8ebd-7a9d42134bbc" providerId="ADAL" clId="{DE69B203-AAEE-469B-B2B1-C72A25816E93}" dt="2021-12-03T15:30:01.455" v="2128" actId="20577"/>
          <ac:cxnSpMkLst>
            <pc:docMk/>
            <pc:sldMk cId="2921712284" sldId="262"/>
            <ac:cxnSpMk id="21" creationId="{73EB3607-9485-415C-984E-1139DB90422C}"/>
          </ac:cxnSpMkLst>
        </pc:cxnChg>
        <pc:cxnChg chg="add mod">
          <ac:chgData name="Christopher Vazquez" userId="5430bee8-484f-42e8-8ebd-7a9d42134bbc" providerId="ADAL" clId="{DE69B203-AAEE-469B-B2B1-C72A25816E93}" dt="2021-12-03T15:39:43.881" v="2213" actId="20577"/>
          <ac:cxnSpMkLst>
            <pc:docMk/>
            <pc:sldMk cId="2921712284" sldId="262"/>
            <ac:cxnSpMk id="25" creationId="{BD90D0E3-6340-4AE5-A40B-4DB903B09D19}"/>
          </ac:cxnSpMkLst>
        </pc:cxnChg>
      </pc:sldChg>
      <pc:sldChg chg="addSp delSp modSp add del mod">
        <pc:chgData name="Christopher Vazquez" userId="5430bee8-484f-42e8-8ebd-7a9d42134bbc" providerId="ADAL" clId="{DE69B203-AAEE-469B-B2B1-C72A25816E93}" dt="2021-11-30T17:32:03.524" v="1781" actId="2696"/>
        <pc:sldMkLst>
          <pc:docMk/>
          <pc:sldMk cId="4084968143" sldId="262"/>
        </pc:sldMkLst>
        <pc:spChg chg="mod">
          <ac:chgData name="Christopher Vazquez" userId="5430bee8-484f-42e8-8ebd-7a9d42134bbc" providerId="ADAL" clId="{DE69B203-AAEE-469B-B2B1-C72A25816E93}" dt="2021-11-30T17:30:05.404" v="1772" actId="1076"/>
          <ac:spMkLst>
            <pc:docMk/>
            <pc:sldMk cId="4084968143" sldId="262"/>
            <ac:spMk id="9" creationId="{E3C25EA2-BB6C-47B1-BBB1-1728CB8FD19B}"/>
          </ac:spMkLst>
        </pc:spChg>
        <pc:spChg chg="mod">
          <ac:chgData name="Christopher Vazquez" userId="5430bee8-484f-42e8-8ebd-7a9d42134bbc" providerId="ADAL" clId="{DE69B203-AAEE-469B-B2B1-C72A25816E93}" dt="2021-11-30T17:30:16.145" v="1774" actId="1076"/>
          <ac:spMkLst>
            <pc:docMk/>
            <pc:sldMk cId="4084968143" sldId="262"/>
            <ac:spMk id="10" creationId="{FA76A7AF-CBB3-4E1F-A5D4-C2406DF535F6}"/>
          </ac:spMkLst>
        </pc:spChg>
        <pc:spChg chg="add mod">
          <ac:chgData name="Christopher Vazquez" userId="5430bee8-484f-42e8-8ebd-7a9d42134bbc" providerId="ADAL" clId="{DE69B203-AAEE-469B-B2B1-C72A25816E93}" dt="2021-11-30T17:31:06.751" v="1780" actId="14100"/>
          <ac:spMkLst>
            <pc:docMk/>
            <pc:sldMk cId="4084968143" sldId="262"/>
            <ac:spMk id="12" creationId="{4BC1A624-8884-484D-B073-62FE4A91C001}"/>
          </ac:spMkLst>
        </pc:spChg>
        <pc:cxnChg chg="del">
          <ac:chgData name="Christopher Vazquez" userId="5430bee8-484f-42e8-8ebd-7a9d42134bbc" providerId="ADAL" clId="{DE69B203-AAEE-469B-B2B1-C72A25816E93}" dt="2021-11-30T17:29:54.849" v="1771" actId="478"/>
          <ac:cxnSpMkLst>
            <pc:docMk/>
            <pc:sldMk cId="4084968143" sldId="262"/>
            <ac:cxnSpMk id="11" creationId="{7B2618CD-C4F0-459E-A16D-30E70993C923}"/>
          </ac:cxnSpMkLst>
        </pc:cxnChg>
        <pc:cxnChg chg="del mod">
          <ac:chgData name="Christopher Vazquez" userId="5430bee8-484f-42e8-8ebd-7a9d42134bbc" providerId="ADAL" clId="{DE69B203-AAEE-469B-B2B1-C72A25816E93}" dt="2021-11-30T17:29:53.963" v="1770" actId="478"/>
          <ac:cxnSpMkLst>
            <pc:docMk/>
            <pc:sldMk cId="4084968143" sldId="262"/>
            <ac:cxnSpMk id="17" creationId="{1B647315-B3E0-4C59-9B42-0F5E92EAA72D}"/>
          </ac:cxnSpMkLst>
        </pc:cxnChg>
      </pc:sldChg>
      <pc:sldChg chg="addSp delSp modSp add mod">
        <pc:chgData name="Christopher Vazquez" userId="5430bee8-484f-42e8-8ebd-7a9d42134bbc" providerId="ADAL" clId="{DE69B203-AAEE-469B-B2B1-C72A25816E93}" dt="2022-01-04T16:07:55.377" v="18661" actId="1076"/>
        <pc:sldMkLst>
          <pc:docMk/>
          <pc:sldMk cId="836860900" sldId="263"/>
        </pc:sldMkLst>
        <pc:spChg chg="mod">
          <ac:chgData name="Christopher Vazquez" userId="5430bee8-484f-42e8-8ebd-7a9d42134bbc" providerId="ADAL" clId="{DE69B203-AAEE-469B-B2B1-C72A25816E93}" dt="2021-12-03T16:11:45.330" v="2442" actId="20577"/>
          <ac:spMkLst>
            <pc:docMk/>
            <pc:sldMk cId="836860900" sldId="263"/>
            <ac:spMk id="5" creationId="{08277701-9A59-452B-9357-928FD7000313}"/>
          </ac:spMkLst>
        </pc:spChg>
        <pc:spChg chg="mod">
          <ac:chgData name="Christopher Vazquez" userId="5430bee8-484f-42e8-8ebd-7a9d42134bbc" providerId="ADAL" clId="{DE69B203-AAEE-469B-B2B1-C72A25816E93}" dt="2022-01-04T16:06:02.487" v="18639" actId="1076"/>
          <ac:spMkLst>
            <pc:docMk/>
            <pc:sldMk cId="836860900" sldId="263"/>
            <ac:spMk id="12" creationId="{4EB27144-70B9-4ADE-9950-A3CADC749315}"/>
          </ac:spMkLst>
        </pc:spChg>
        <pc:spChg chg="del mod">
          <ac:chgData name="Christopher Vazquez" userId="5430bee8-484f-42e8-8ebd-7a9d42134bbc" providerId="ADAL" clId="{DE69B203-AAEE-469B-B2B1-C72A25816E93}" dt="2021-12-03T16:15:08.345" v="2778" actId="478"/>
          <ac:spMkLst>
            <pc:docMk/>
            <pc:sldMk cId="836860900" sldId="263"/>
            <ac:spMk id="15" creationId="{4423E6C3-23D3-4506-8DCE-AB69A3063D3E}"/>
          </ac:spMkLst>
        </pc:spChg>
        <pc:spChg chg="del mod">
          <ac:chgData name="Christopher Vazquez" userId="5430bee8-484f-42e8-8ebd-7a9d42134bbc" providerId="ADAL" clId="{DE69B203-AAEE-469B-B2B1-C72A25816E93}" dt="2022-01-04T16:05:49.983" v="18634" actId="478"/>
          <ac:spMkLst>
            <pc:docMk/>
            <pc:sldMk cId="836860900" sldId="263"/>
            <ac:spMk id="18" creationId="{58DD1A49-675B-4315-AB34-21FB86F9479D}"/>
          </ac:spMkLst>
        </pc:spChg>
        <pc:spChg chg="mod">
          <ac:chgData name="Christopher Vazquez" userId="5430bee8-484f-42e8-8ebd-7a9d42134bbc" providerId="ADAL" clId="{DE69B203-AAEE-469B-B2B1-C72A25816E93}" dt="2021-12-03T16:13:13.935" v="2685" actId="14100"/>
          <ac:spMkLst>
            <pc:docMk/>
            <pc:sldMk cId="836860900" sldId="263"/>
            <ac:spMk id="19" creationId="{3EF4158A-33D0-4094-8F00-D6F81DBCFC43}"/>
          </ac:spMkLst>
        </pc:spChg>
        <pc:spChg chg="mod">
          <ac:chgData name="Christopher Vazquez" userId="5430bee8-484f-42e8-8ebd-7a9d42134bbc" providerId="ADAL" clId="{DE69B203-AAEE-469B-B2B1-C72A25816E93}" dt="2022-01-04T16:06:06.419" v="18640" actId="1076"/>
          <ac:spMkLst>
            <pc:docMk/>
            <pc:sldMk cId="836860900" sldId="263"/>
            <ac:spMk id="20" creationId="{88BD09ED-276C-4572-9C33-E3F9FFD599AD}"/>
          </ac:spMkLst>
        </pc:spChg>
        <pc:spChg chg="add mod">
          <ac:chgData name="Christopher Vazquez" userId="5430bee8-484f-42e8-8ebd-7a9d42134bbc" providerId="ADAL" clId="{DE69B203-AAEE-469B-B2B1-C72A25816E93}" dt="2022-01-04T16:06:56.258" v="18653" actId="14100"/>
          <ac:spMkLst>
            <pc:docMk/>
            <pc:sldMk cId="836860900" sldId="263"/>
            <ac:spMk id="22" creationId="{19D6E81C-ED25-4A55-8043-46EB5BC6EFF4}"/>
          </ac:spMkLst>
        </pc:spChg>
        <pc:spChg chg="del mod">
          <ac:chgData name="Christopher Vazquez" userId="5430bee8-484f-42e8-8ebd-7a9d42134bbc" providerId="ADAL" clId="{DE69B203-AAEE-469B-B2B1-C72A25816E93}" dt="2021-12-03T16:15:09.754" v="2779" actId="478"/>
          <ac:spMkLst>
            <pc:docMk/>
            <pc:sldMk cId="836860900" sldId="263"/>
            <ac:spMk id="24" creationId="{DDE7CAB9-2343-4D85-A32D-457792113AF0}"/>
          </ac:spMkLst>
        </pc:spChg>
        <pc:spChg chg="add mod">
          <ac:chgData name="Christopher Vazquez" userId="5430bee8-484f-42e8-8ebd-7a9d42134bbc" providerId="ADAL" clId="{DE69B203-AAEE-469B-B2B1-C72A25816E93}" dt="2022-01-04T16:07:55.377" v="18661" actId="1076"/>
          <ac:spMkLst>
            <pc:docMk/>
            <pc:sldMk cId="836860900" sldId="263"/>
            <ac:spMk id="26" creationId="{D4656514-F5E7-4435-83A6-338FA0CE7E91}"/>
          </ac:spMkLst>
        </pc:spChg>
        <pc:spChg chg="mod">
          <ac:chgData name="Christopher Vazquez" userId="5430bee8-484f-42e8-8ebd-7a9d42134bbc" providerId="ADAL" clId="{DE69B203-AAEE-469B-B2B1-C72A25816E93}" dt="2022-01-04T16:06:17.051" v="18643" actId="1076"/>
          <ac:spMkLst>
            <pc:docMk/>
            <pc:sldMk cId="836860900" sldId="263"/>
            <ac:spMk id="29" creationId="{0A827E46-E6C9-4A67-919E-72D757386BA4}"/>
          </ac:spMkLst>
        </pc:spChg>
        <pc:spChg chg="add del mod">
          <ac:chgData name="Christopher Vazquez" userId="5430bee8-484f-42e8-8ebd-7a9d42134bbc" providerId="ADAL" clId="{DE69B203-AAEE-469B-B2B1-C72A25816E93}" dt="2022-01-04T16:05:54.811" v="18637" actId="478"/>
          <ac:spMkLst>
            <pc:docMk/>
            <pc:sldMk cId="836860900" sldId="263"/>
            <ac:spMk id="30" creationId="{AE608F88-A4CE-40D1-8E01-370B5702CD8A}"/>
          </ac:spMkLst>
        </pc:spChg>
        <pc:picChg chg="del">
          <ac:chgData name="Christopher Vazquez" userId="5430bee8-484f-42e8-8ebd-7a9d42134bbc" providerId="ADAL" clId="{DE69B203-AAEE-469B-B2B1-C72A25816E93}" dt="2021-12-03T16:11:01.546" v="2407" actId="478"/>
          <ac:picMkLst>
            <pc:docMk/>
            <pc:sldMk cId="836860900" sldId="263"/>
            <ac:picMk id="3" creationId="{5B1B7366-DA8F-46E3-8296-06678A9408FB}"/>
          </ac:picMkLst>
        </pc:picChg>
        <pc:picChg chg="add del mod ord">
          <ac:chgData name="Christopher Vazquez" userId="5430bee8-484f-42e8-8ebd-7a9d42134bbc" providerId="ADAL" clId="{DE69B203-AAEE-469B-B2B1-C72A25816E93}" dt="2022-01-04T16:05:52.655" v="18636" actId="478"/>
          <ac:picMkLst>
            <pc:docMk/>
            <pc:sldMk cId="836860900" sldId="263"/>
            <ac:picMk id="4" creationId="{F304362B-C006-4D11-B022-8FC5246C87C4}"/>
          </ac:picMkLst>
        </pc:picChg>
        <pc:picChg chg="add mod">
          <ac:chgData name="Christopher Vazquez" userId="5430bee8-484f-42e8-8ebd-7a9d42134bbc" providerId="ADAL" clId="{DE69B203-AAEE-469B-B2B1-C72A25816E93}" dt="2022-01-04T16:06:24.819" v="18646" actId="1076"/>
          <ac:picMkLst>
            <pc:docMk/>
            <pc:sldMk cId="836860900" sldId="263"/>
            <ac:picMk id="9" creationId="{4E7F9D17-AB6B-4E84-B3B1-DD03A3DF2955}"/>
          </ac:picMkLst>
        </pc:picChg>
        <pc:picChg chg="add mod">
          <ac:chgData name="Christopher Vazquez" userId="5430bee8-484f-42e8-8ebd-7a9d42134bbc" providerId="ADAL" clId="{DE69B203-AAEE-469B-B2B1-C72A25816E93}" dt="2022-01-04T16:06:43.825" v="18650" actId="1076"/>
          <ac:picMkLst>
            <pc:docMk/>
            <pc:sldMk cId="836860900" sldId="263"/>
            <ac:picMk id="11" creationId="{14240FCB-CD90-4745-86BA-C53C3BF40D70}"/>
          </ac:picMkLst>
        </pc:picChg>
        <pc:cxnChg chg="del mod">
          <ac:chgData name="Christopher Vazquez" userId="5430bee8-484f-42e8-8ebd-7a9d42134bbc" providerId="ADAL" clId="{DE69B203-AAEE-469B-B2B1-C72A25816E93}" dt="2022-01-04T16:05:43.816" v="18630" actId="478"/>
          <ac:cxnSpMkLst>
            <pc:docMk/>
            <pc:sldMk cId="836860900" sldId="263"/>
            <ac:cxnSpMk id="13" creationId="{D1F49679-FC2A-4FE4-96BF-8F4AEDC1EADB}"/>
          </ac:cxnSpMkLst>
        </pc:cxnChg>
        <pc:cxnChg chg="mod">
          <ac:chgData name="Christopher Vazquez" userId="5430bee8-484f-42e8-8ebd-7a9d42134bbc" providerId="ADAL" clId="{DE69B203-AAEE-469B-B2B1-C72A25816E93}" dt="2022-01-04T16:06:02.487" v="18639" actId="1076"/>
          <ac:cxnSpMkLst>
            <pc:docMk/>
            <pc:sldMk cId="836860900" sldId="263"/>
            <ac:cxnSpMk id="21" creationId="{73EB3607-9485-415C-984E-1139DB90422C}"/>
          </ac:cxnSpMkLst>
        </pc:cxnChg>
        <pc:cxnChg chg="add mod">
          <ac:chgData name="Christopher Vazquez" userId="5430bee8-484f-42e8-8ebd-7a9d42134bbc" providerId="ADAL" clId="{DE69B203-AAEE-469B-B2B1-C72A25816E93}" dt="2022-01-04T16:07:17.760" v="18657" actId="14100"/>
          <ac:cxnSpMkLst>
            <pc:docMk/>
            <pc:sldMk cId="836860900" sldId="263"/>
            <ac:cxnSpMk id="23" creationId="{9D7D3EE9-B0D9-4925-A748-03E79B34D1D3}"/>
          </ac:cxnSpMkLst>
        </pc:cxnChg>
        <pc:cxnChg chg="del mod">
          <ac:chgData name="Christopher Vazquez" userId="5430bee8-484f-42e8-8ebd-7a9d42134bbc" providerId="ADAL" clId="{DE69B203-AAEE-469B-B2B1-C72A25816E93}" dt="2022-01-04T16:05:45.429" v="18631" actId="478"/>
          <ac:cxnSpMkLst>
            <pc:docMk/>
            <pc:sldMk cId="836860900" sldId="263"/>
            <ac:cxnSpMk id="25" creationId="{BD90D0E3-6340-4AE5-A40B-4DB903B09D19}"/>
          </ac:cxnSpMkLst>
        </pc:cxnChg>
      </pc:sldChg>
      <pc:sldChg chg="addSp delSp modSp add mod">
        <pc:chgData name="Christopher Vazquez" userId="5430bee8-484f-42e8-8ebd-7a9d42134bbc" providerId="ADAL" clId="{DE69B203-AAEE-469B-B2B1-C72A25816E93}" dt="2021-12-03T19:27:51.033" v="3210" actId="1076"/>
        <pc:sldMkLst>
          <pc:docMk/>
          <pc:sldMk cId="485064544" sldId="264"/>
        </pc:sldMkLst>
        <pc:spChg chg="mod">
          <ac:chgData name="Christopher Vazquez" userId="5430bee8-484f-42e8-8ebd-7a9d42134bbc" providerId="ADAL" clId="{DE69B203-AAEE-469B-B2B1-C72A25816E93}" dt="2021-12-03T18:49:33.851" v="2948" actId="20577"/>
          <ac:spMkLst>
            <pc:docMk/>
            <pc:sldMk cId="485064544" sldId="264"/>
            <ac:spMk id="5" creationId="{08277701-9A59-452B-9357-928FD7000313}"/>
          </ac:spMkLst>
        </pc:spChg>
        <pc:spChg chg="del mod">
          <ac:chgData name="Christopher Vazquez" userId="5430bee8-484f-42e8-8ebd-7a9d42134bbc" providerId="ADAL" clId="{DE69B203-AAEE-469B-B2B1-C72A25816E93}" dt="2021-12-03T19:01:04.986" v="2995" actId="478"/>
          <ac:spMkLst>
            <pc:docMk/>
            <pc:sldMk cId="485064544" sldId="264"/>
            <ac:spMk id="12" creationId="{4EB27144-70B9-4ADE-9950-A3CADC749315}"/>
          </ac:spMkLst>
        </pc:spChg>
        <pc:spChg chg="add mod">
          <ac:chgData name="Christopher Vazquez" userId="5430bee8-484f-42e8-8ebd-7a9d42134bbc" providerId="ADAL" clId="{DE69B203-AAEE-469B-B2B1-C72A25816E93}" dt="2021-12-03T19:06:48.474" v="3028" actId="1076"/>
          <ac:spMkLst>
            <pc:docMk/>
            <pc:sldMk cId="485064544" sldId="264"/>
            <ac:spMk id="14" creationId="{B2962D51-B31D-4AE9-9646-CC5608A7D4BE}"/>
          </ac:spMkLst>
        </pc:spChg>
        <pc:spChg chg="del">
          <ac:chgData name="Christopher Vazquez" userId="5430bee8-484f-42e8-8ebd-7a9d42134bbc" providerId="ADAL" clId="{DE69B203-AAEE-469B-B2B1-C72A25816E93}" dt="2021-12-03T19:00:43.837" v="2992" actId="478"/>
          <ac:spMkLst>
            <pc:docMk/>
            <pc:sldMk cId="485064544" sldId="264"/>
            <ac:spMk id="18" creationId="{58DD1A49-675B-4315-AB34-21FB86F9479D}"/>
          </ac:spMkLst>
        </pc:spChg>
        <pc:spChg chg="mod">
          <ac:chgData name="Christopher Vazquez" userId="5430bee8-484f-42e8-8ebd-7a9d42134bbc" providerId="ADAL" clId="{DE69B203-AAEE-469B-B2B1-C72A25816E93}" dt="2021-12-03T18:52:56.442" v="2979" actId="14100"/>
          <ac:spMkLst>
            <pc:docMk/>
            <pc:sldMk cId="485064544" sldId="264"/>
            <ac:spMk id="19" creationId="{3EF4158A-33D0-4094-8F00-D6F81DBCFC43}"/>
          </ac:spMkLst>
        </pc:spChg>
        <pc:spChg chg="mod">
          <ac:chgData name="Christopher Vazquez" userId="5430bee8-484f-42e8-8ebd-7a9d42134bbc" providerId="ADAL" clId="{DE69B203-AAEE-469B-B2B1-C72A25816E93}" dt="2021-12-03T19:06:50.093" v="3029" actId="1076"/>
          <ac:spMkLst>
            <pc:docMk/>
            <pc:sldMk cId="485064544" sldId="264"/>
            <ac:spMk id="20" creationId="{88BD09ED-276C-4572-9C33-E3F9FFD599AD}"/>
          </ac:spMkLst>
        </pc:spChg>
        <pc:spChg chg="add mod">
          <ac:chgData name="Christopher Vazquez" userId="5430bee8-484f-42e8-8ebd-7a9d42134bbc" providerId="ADAL" clId="{DE69B203-AAEE-469B-B2B1-C72A25816E93}" dt="2021-12-03T19:06:44.509" v="3027" actId="1076"/>
          <ac:spMkLst>
            <pc:docMk/>
            <pc:sldMk cId="485064544" sldId="264"/>
            <ac:spMk id="22" creationId="{ABC1DDF3-3B86-4596-8EF6-DE30B94A0F98}"/>
          </ac:spMkLst>
        </pc:spChg>
        <pc:spChg chg="add mod">
          <ac:chgData name="Christopher Vazquez" userId="5430bee8-484f-42e8-8ebd-7a9d42134bbc" providerId="ADAL" clId="{DE69B203-AAEE-469B-B2B1-C72A25816E93}" dt="2021-12-03T19:10:37.956" v="3191" actId="1076"/>
          <ac:spMkLst>
            <pc:docMk/>
            <pc:sldMk cId="485064544" sldId="264"/>
            <ac:spMk id="23" creationId="{2BB15E79-A452-4529-BB24-C5D18B9087E5}"/>
          </ac:spMkLst>
        </pc:spChg>
        <pc:spChg chg="add mod">
          <ac:chgData name="Christopher Vazquez" userId="5430bee8-484f-42e8-8ebd-7a9d42134bbc" providerId="ADAL" clId="{DE69B203-AAEE-469B-B2B1-C72A25816E93}" dt="2021-12-03T19:06:42.483" v="3026" actId="1076"/>
          <ac:spMkLst>
            <pc:docMk/>
            <pc:sldMk cId="485064544" sldId="264"/>
            <ac:spMk id="24" creationId="{B154A8AD-4C4F-487E-9726-95A45E8B27C8}"/>
          </ac:spMkLst>
        </pc:spChg>
        <pc:spChg chg="add mod">
          <ac:chgData name="Christopher Vazquez" userId="5430bee8-484f-42e8-8ebd-7a9d42134bbc" providerId="ADAL" clId="{DE69B203-AAEE-469B-B2B1-C72A25816E93}" dt="2021-12-03T19:06:40.621" v="3025" actId="1076"/>
          <ac:spMkLst>
            <pc:docMk/>
            <pc:sldMk cId="485064544" sldId="264"/>
            <ac:spMk id="26" creationId="{4806F373-444E-439C-A3E6-C6A8B3E82860}"/>
          </ac:spMkLst>
        </pc:spChg>
        <pc:spChg chg="add mod">
          <ac:chgData name="Christopher Vazquez" userId="5430bee8-484f-42e8-8ebd-7a9d42134bbc" providerId="ADAL" clId="{DE69B203-AAEE-469B-B2B1-C72A25816E93}" dt="2021-12-03T19:27:51.033" v="3210" actId="1076"/>
          <ac:spMkLst>
            <pc:docMk/>
            <pc:sldMk cId="485064544" sldId="264"/>
            <ac:spMk id="28" creationId="{3244A3E0-ACE4-4127-88EF-314B0B47C5E4}"/>
          </ac:spMkLst>
        </pc:spChg>
        <pc:spChg chg="del mod">
          <ac:chgData name="Christopher Vazquez" userId="5430bee8-484f-42e8-8ebd-7a9d42134bbc" providerId="ADAL" clId="{DE69B203-AAEE-469B-B2B1-C72A25816E93}" dt="2021-12-03T18:49:45.300" v="2950" actId="478"/>
          <ac:spMkLst>
            <pc:docMk/>
            <pc:sldMk cId="485064544" sldId="264"/>
            <ac:spMk id="29" creationId="{0A827E46-E6C9-4A67-919E-72D757386BA4}"/>
          </ac:spMkLst>
        </pc:spChg>
        <pc:spChg chg="mod">
          <ac:chgData name="Christopher Vazquez" userId="5430bee8-484f-42e8-8ebd-7a9d42134bbc" providerId="ADAL" clId="{DE69B203-AAEE-469B-B2B1-C72A25816E93}" dt="2021-12-03T18:52:38.605" v="2975" actId="14100"/>
          <ac:spMkLst>
            <pc:docMk/>
            <pc:sldMk cId="485064544" sldId="264"/>
            <ac:spMk id="30" creationId="{AE608F88-A4CE-40D1-8E01-370B5702CD8A}"/>
          </ac:spMkLst>
        </pc:spChg>
        <pc:spChg chg="add mod">
          <ac:chgData name="Christopher Vazquez" userId="5430bee8-484f-42e8-8ebd-7a9d42134bbc" providerId="ADAL" clId="{DE69B203-AAEE-469B-B2B1-C72A25816E93}" dt="2021-12-03T19:12:00.078" v="3209" actId="14100"/>
          <ac:spMkLst>
            <pc:docMk/>
            <pc:sldMk cId="485064544" sldId="264"/>
            <ac:spMk id="31" creationId="{3221A115-8D05-4B81-9E5C-87B393E80420}"/>
          </ac:spMkLst>
        </pc:spChg>
        <pc:spChg chg="add mod">
          <ac:chgData name="Christopher Vazquez" userId="5430bee8-484f-42e8-8ebd-7a9d42134bbc" providerId="ADAL" clId="{DE69B203-AAEE-469B-B2B1-C72A25816E93}" dt="2021-12-03T19:11:56.647" v="3208" actId="14100"/>
          <ac:spMkLst>
            <pc:docMk/>
            <pc:sldMk cId="485064544" sldId="264"/>
            <ac:spMk id="32" creationId="{DDA9005B-87AD-4FBC-8B36-B01D7BF66F6E}"/>
          </ac:spMkLst>
        </pc:spChg>
        <pc:spChg chg="add mod">
          <ac:chgData name="Christopher Vazquez" userId="5430bee8-484f-42e8-8ebd-7a9d42134bbc" providerId="ADAL" clId="{DE69B203-AAEE-469B-B2B1-C72A25816E93}" dt="2021-12-03T19:10:29.963" v="3188" actId="1076"/>
          <ac:spMkLst>
            <pc:docMk/>
            <pc:sldMk cId="485064544" sldId="264"/>
            <ac:spMk id="33" creationId="{27FD4BCF-4C97-4782-802A-71B58DA4A6F2}"/>
          </ac:spMkLst>
        </pc:spChg>
        <pc:spChg chg="add mod">
          <ac:chgData name="Christopher Vazquez" userId="5430bee8-484f-42e8-8ebd-7a9d42134bbc" providerId="ADAL" clId="{DE69B203-AAEE-469B-B2B1-C72A25816E93}" dt="2021-12-03T19:11:12.037" v="3198" actId="1076"/>
          <ac:spMkLst>
            <pc:docMk/>
            <pc:sldMk cId="485064544" sldId="264"/>
            <ac:spMk id="34" creationId="{7C1B39D5-3A98-4A49-BCAF-99BA6978FD34}"/>
          </ac:spMkLst>
        </pc:spChg>
        <pc:spChg chg="add mod">
          <ac:chgData name="Christopher Vazquez" userId="5430bee8-484f-42e8-8ebd-7a9d42134bbc" providerId="ADAL" clId="{DE69B203-AAEE-469B-B2B1-C72A25816E93}" dt="2021-12-03T19:10:59.058" v="3194" actId="1076"/>
          <ac:spMkLst>
            <pc:docMk/>
            <pc:sldMk cId="485064544" sldId="264"/>
            <ac:spMk id="35" creationId="{7407DA58-A5C5-4331-AB66-FD6279277759}"/>
          </ac:spMkLst>
        </pc:spChg>
        <pc:spChg chg="add mod">
          <ac:chgData name="Christopher Vazquez" userId="5430bee8-484f-42e8-8ebd-7a9d42134bbc" providerId="ADAL" clId="{DE69B203-AAEE-469B-B2B1-C72A25816E93}" dt="2021-12-03T19:11:35.074" v="3206" actId="20577"/>
          <ac:spMkLst>
            <pc:docMk/>
            <pc:sldMk cId="485064544" sldId="264"/>
            <ac:spMk id="36" creationId="{32D69192-5C12-4AA0-9EE9-D0FFBED84E0D}"/>
          </ac:spMkLst>
        </pc:spChg>
        <pc:spChg chg="add mod">
          <ac:chgData name="Christopher Vazquez" userId="5430bee8-484f-42e8-8ebd-7a9d42134bbc" providerId="ADAL" clId="{DE69B203-AAEE-469B-B2B1-C72A25816E93}" dt="2021-12-03T19:11:29.557" v="3204" actId="20577"/>
          <ac:spMkLst>
            <pc:docMk/>
            <pc:sldMk cId="485064544" sldId="264"/>
            <ac:spMk id="37" creationId="{F17E2E2B-2EE8-46D6-BD84-3CE4C9576D62}"/>
          </ac:spMkLst>
        </pc:spChg>
        <pc:picChg chg="add mod ord">
          <ac:chgData name="Christopher Vazquez" userId="5430bee8-484f-42e8-8ebd-7a9d42134bbc" providerId="ADAL" clId="{DE69B203-AAEE-469B-B2B1-C72A25816E93}" dt="2021-12-03T19:05:46.044" v="3009" actId="1076"/>
          <ac:picMkLst>
            <pc:docMk/>
            <pc:sldMk cId="485064544" sldId="264"/>
            <ac:picMk id="3" creationId="{DDFE94E5-1808-4E71-893E-5AC43D354F43}"/>
          </ac:picMkLst>
        </pc:picChg>
        <pc:picChg chg="del mod">
          <ac:chgData name="Christopher Vazquez" userId="5430bee8-484f-42e8-8ebd-7a9d42134bbc" providerId="ADAL" clId="{DE69B203-AAEE-469B-B2B1-C72A25816E93}" dt="2021-12-03T18:50:31.848" v="2955" actId="478"/>
          <ac:picMkLst>
            <pc:docMk/>
            <pc:sldMk cId="485064544" sldId="264"/>
            <ac:picMk id="4" creationId="{F304362B-C006-4D11-B022-8FC5246C87C4}"/>
          </ac:picMkLst>
        </pc:picChg>
        <pc:picChg chg="add mod ord">
          <ac:chgData name="Christopher Vazquez" userId="5430bee8-484f-42e8-8ebd-7a9d42134bbc" providerId="ADAL" clId="{DE69B203-AAEE-469B-B2B1-C72A25816E93}" dt="2021-12-03T19:05:57.141" v="3013" actId="1076"/>
          <ac:picMkLst>
            <pc:docMk/>
            <pc:sldMk cId="485064544" sldId="264"/>
            <ac:picMk id="7" creationId="{E44ACCF5-DE89-478B-9482-5F9000F39426}"/>
          </ac:picMkLst>
        </pc:picChg>
        <pc:picChg chg="add mod ord">
          <ac:chgData name="Christopher Vazquez" userId="5430bee8-484f-42e8-8ebd-7a9d42134bbc" providerId="ADAL" clId="{DE69B203-AAEE-469B-B2B1-C72A25816E93}" dt="2021-12-03T19:06:21.091" v="3021" actId="1076"/>
          <ac:picMkLst>
            <pc:docMk/>
            <pc:sldMk cId="485064544" sldId="264"/>
            <ac:picMk id="9" creationId="{5A01D38B-90C0-4371-9E74-84FD99A34982}"/>
          </ac:picMkLst>
        </pc:picChg>
        <pc:picChg chg="add mod">
          <ac:chgData name="Christopher Vazquez" userId="5430bee8-484f-42e8-8ebd-7a9d42134bbc" providerId="ADAL" clId="{DE69B203-AAEE-469B-B2B1-C72A25816E93}" dt="2021-12-03T19:10:33.467" v="3190" actId="1076"/>
          <ac:picMkLst>
            <pc:docMk/>
            <pc:sldMk cId="485064544" sldId="264"/>
            <ac:picMk id="15" creationId="{FFFC1D90-9942-49F1-8A1D-34DEBCF336C6}"/>
          </ac:picMkLst>
        </pc:picChg>
        <pc:picChg chg="add mod">
          <ac:chgData name="Christopher Vazquez" userId="5430bee8-484f-42e8-8ebd-7a9d42134bbc" providerId="ADAL" clId="{DE69B203-AAEE-469B-B2B1-C72A25816E93}" dt="2021-12-03T19:06:52.997" v="3030" actId="1076"/>
          <ac:picMkLst>
            <pc:docMk/>
            <pc:sldMk cId="485064544" sldId="264"/>
            <ac:picMk id="17" creationId="{671BE276-CD0C-448C-AE9B-BACE5478274B}"/>
          </ac:picMkLst>
        </pc:picChg>
        <pc:cxnChg chg="del mod">
          <ac:chgData name="Christopher Vazquez" userId="5430bee8-484f-42e8-8ebd-7a9d42134bbc" providerId="ADAL" clId="{DE69B203-AAEE-469B-B2B1-C72A25816E93}" dt="2021-12-03T19:00:45.630" v="2993" actId="478"/>
          <ac:cxnSpMkLst>
            <pc:docMk/>
            <pc:sldMk cId="485064544" sldId="264"/>
            <ac:cxnSpMk id="13" creationId="{D1F49679-FC2A-4FE4-96BF-8F4AEDC1EADB}"/>
          </ac:cxnSpMkLst>
        </pc:cxnChg>
        <pc:cxnChg chg="del mod">
          <ac:chgData name="Christopher Vazquez" userId="5430bee8-484f-42e8-8ebd-7a9d42134bbc" providerId="ADAL" clId="{DE69B203-AAEE-469B-B2B1-C72A25816E93}" dt="2021-12-03T18:53:03.339" v="2980" actId="478"/>
          <ac:cxnSpMkLst>
            <pc:docMk/>
            <pc:sldMk cId="485064544" sldId="264"/>
            <ac:cxnSpMk id="21" creationId="{73EB3607-9485-415C-984E-1139DB90422C}"/>
          </ac:cxnSpMkLst>
        </pc:cxnChg>
        <pc:cxnChg chg="del mod">
          <ac:chgData name="Christopher Vazquez" userId="5430bee8-484f-42e8-8ebd-7a9d42134bbc" providerId="ADAL" clId="{DE69B203-AAEE-469B-B2B1-C72A25816E93}" dt="2021-12-03T19:00:46.655" v="2994" actId="478"/>
          <ac:cxnSpMkLst>
            <pc:docMk/>
            <pc:sldMk cId="485064544" sldId="264"/>
            <ac:cxnSpMk id="25" creationId="{BD90D0E3-6340-4AE5-A40B-4DB903B09D19}"/>
          </ac:cxnSpMkLst>
        </pc:cxnChg>
      </pc:sldChg>
      <pc:sldChg chg="add del setBg">
        <pc:chgData name="Christopher Vazquez" userId="5430bee8-484f-42e8-8ebd-7a9d42134bbc" providerId="ADAL" clId="{DE69B203-AAEE-469B-B2B1-C72A25816E93}" dt="2021-12-03T16:10:49.339" v="2403"/>
        <pc:sldMkLst>
          <pc:docMk/>
          <pc:sldMk cId="2909337398" sldId="264"/>
        </pc:sldMkLst>
      </pc:sldChg>
      <pc:sldChg chg="addSp delSp modSp add mod">
        <pc:chgData name="Christopher Vazquez" userId="5430bee8-484f-42e8-8ebd-7a9d42134bbc" providerId="ADAL" clId="{DE69B203-AAEE-469B-B2B1-C72A25816E93}" dt="2021-12-08T19:57:48.338" v="4088" actId="20577"/>
        <pc:sldMkLst>
          <pc:docMk/>
          <pc:sldMk cId="1605164610" sldId="265"/>
        </pc:sldMkLst>
        <pc:spChg chg="mod">
          <ac:chgData name="Christopher Vazquez" userId="5430bee8-484f-42e8-8ebd-7a9d42134bbc" providerId="ADAL" clId="{DE69B203-AAEE-469B-B2B1-C72A25816E93}" dt="2021-12-08T17:53:33.045" v="3670" actId="20577"/>
          <ac:spMkLst>
            <pc:docMk/>
            <pc:sldMk cId="1605164610" sldId="265"/>
            <ac:spMk id="5" creationId="{08277701-9A59-452B-9357-928FD7000313}"/>
          </ac:spMkLst>
        </pc:spChg>
        <pc:spChg chg="mod">
          <ac:chgData name="Christopher Vazquez" userId="5430bee8-484f-42e8-8ebd-7a9d42134bbc" providerId="ADAL" clId="{DE69B203-AAEE-469B-B2B1-C72A25816E93}" dt="2021-12-03T19:48:04.183" v="3396"/>
          <ac:spMkLst>
            <pc:docMk/>
            <pc:sldMk cId="1605164610" sldId="265"/>
            <ac:spMk id="14" creationId="{B2962D51-B31D-4AE9-9646-CC5608A7D4BE}"/>
          </ac:spMkLst>
        </pc:spChg>
        <pc:spChg chg="del">
          <ac:chgData name="Christopher Vazquez" userId="5430bee8-484f-42e8-8ebd-7a9d42134bbc" providerId="ADAL" clId="{DE69B203-AAEE-469B-B2B1-C72A25816E93}" dt="2021-12-03T19:52:36.456" v="3622" actId="478"/>
          <ac:spMkLst>
            <pc:docMk/>
            <pc:sldMk cId="1605164610" sldId="265"/>
            <ac:spMk id="19" creationId="{3EF4158A-33D0-4094-8F00-D6F81DBCFC43}"/>
          </ac:spMkLst>
        </pc:spChg>
        <pc:spChg chg="mod">
          <ac:chgData name="Christopher Vazquez" userId="5430bee8-484f-42e8-8ebd-7a9d42134bbc" providerId="ADAL" clId="{DE69B203-AAEE-469B-B2B1-C72A25816E93}" dt="2021-12-03T19:44:16.397" v="3394" actId="1076"/>
          <ac:spMkLst>
            <pc:docMk/>
            <pc:sldMk cId="1605164610" sldId="265"/>
            <ac:spMk id="20" creationId="{88BD09ED-276C-4572-9C33-E3F9FFD599AD}"/>
          </ac:spMkLst>
        </pc:spChg>
        <pc:spChg chg="mod">
          <ac:chgData name="Christopher Vazquez" userId="5430bee8-484f-42e8-8ebd-7a9d42134bbc" providerId="ADAL" clId="{DE69B203-AAEE-469B-B2B1-C72A25816E93}" dt="2021-12-03T19:52:16.788" v="3618" actId="20577"/>
          <ac:spMkLst>
            <pc:docMk/>
            <pc:sldMk cId="1605164610" sldId="265"/>
            <ac:spMk id="22" creationId="{ABC1DDF3-3B86-4596-8EF6-DE30B94A0F98}"/>
          </ac:spMkLst>
        </pc:spChg>
        <pc:spChg chg="del">
          <ac:chgData name="Christopher Vazquez" userId="5430bee8-484f-42e8-8ebd-7a9d42134bbc" providerId="ADAL" clId="{DE69B203-AAEE-469B-B2B1-C72A25816E93}" dt="2021-12-03T19:38:15.278" v="3358" actId="478"/>
          <ac:spMkLst>
            <pc:docMk/>
            <pc:sldMk cId="1605164610" sldId="265"/>
            <ac:spMk id="23" creationId="{2BB15E79-A452-4529-BB24-C5D18B9087E5}"/>
          </ac:spMkLst>
        </pc:spChg>
        <pc:spChg chg="del">
          <ac:chgData name="Christopher Vazquez" userId="5430bee8-484f-42e8-8ebd-7a9d42134bbc" providerId="ADAL" clId="{DE69B203-AAEE-469B-B2B1-C72A25816E93}" dt="2021-12-03T19:52:23.312" v="3619" actId="478"/>
          <ac:spMkLst>
            <pc:docMk/>
            <pc:sldMk cId="1605164610" sldId="265"/>
            <ac:spMk id="24" creationId="{B154A8AD-4C4F-487E-9726-95A45E8B27C8}"/>
          </ac:spMkLst>
        </pc:spChg>
        <pc:spChg chg="add del mod">
          <ac:chgData name="Christopher Vazquez" userId="5430bee8-484f-42e8-8ebd-7a9d42134bbc" providerId="ADAL" clId="{DE69B203-AAEE-469B-B2B1-C72A25816E93}" dt="2021-12-03T19:37:15.839" v="3276"/>
          <ac:spMkLst>
            <pc:docMk/>
            <pc:sldMk cId="1605164610" sldId="265"/>
            <ac:spMk id="25" creationId="{6A86BE8B-3414-49A6-92A9-FB03FDA6DBA5}"/>
          </ac:spMkLst>
        </pc:spChg>
        <pc:spChg chg="del">
          <ac:chgData name="Christopher Vazquez" userId="5430bee8-484f-42e8-8ebd-7a9d42134bbc" providerId="ADAL" clId="{DE69B203-AAEE-469B-B2B1-C72A25816E93}" dt="2021-12-03T19:52:24.298" v="3620" actId="478"/>
          <ac:spMkLst>
            <pc:docMk/>
            <pc:sldMk cId="1605164610" sldId="265"/>
            <ac:spMk id="26" creationId="{4806F373-444E-439C-A3E6-C6A8B3E82860}"/>
          </ac:spMkLst>
        </pc:spChg>
        <pc:spChg chg="add mod">
          <ac:chgData name="Christopher Vazquez" userId="5430bee8-484f-42e8-8ebd-7a9d42134bbc" providerId="ADAL" clId="{DE69B203-AAEE-469B-B2B1-C72A25816E93}" dt="2021-12-08T19:57:48.338" v="4088" actId="20577"/>
          <ac:spMkLst>
            <pc:docMk/>
            <pc:sldMk cId="1605164610" sldId="265"/>
            <ac:spMk id="27" creationId="{83B9754C-C1BC-4552-B56A-BB0482F99893}"/>
          </ac:spMkLst>
        </pc:spChg>
        <pc:spChg chg="mod">
          <ac:chgData name="Christopher Vazquez" userId="5430bee8-484f-42e8-8ebd-7a9d42134bbc" providerId="ADAL" clId="{DE69B203-AAEE-469B-B2B1-C72A25816E93}" dt="2021-12-03T19:52:07.207" v="3617" actId="1076"/>
          <ac:spMkLst>
            <pc:docMk/>
            <pc:sldMk cId="1605164610" sldId="265"/>
            <ac:spMk id="28" creationId="{3244A3E0-ACE4-4127-88EF-314B0B47C5E4}"/>
          </ac:spMkLst>
        </pc:spChg>
        <pc:spChg chg="add mod">
          <ac:chgData name="Christopher Vazquez" userId="5430bee8-484f-42e8-8ebd-7a9d42134bbc" providerId="ADAL" clId="{DE69B203-AAEE-469B-B2B1-C72A25816E93}" dt="2021-12-03T19:43:30.483" v="3386" actId="1076"/>
          <ac:spMkLst>
            <pc:docMk/>
            <pc:sldMk cId="1605164610" sldId="265"/>
            <ac:spMk id="29" creationId="{6A1CA9CC-B6A3-43B5-AE91-78DDF264D0A3}"/>
          </ac:spMkLst>
        </pc:spChg>
        <pc:spChg chg="del">
          <ac:chgData name="Christopher Vazquez" userId="5430bee8-484f-42e8-8ebd-7a9d42134bbc" providerId="ADAL" clId="{DE69B203-AAEE-469B-B2B1-C72A25816E93}" dt="2021-12-03T19:52:37.404" v="3623" actId="478"/>
          <ac:spMkLst>
            <pc:docMk/>
            <pc:sldMk cId="1605164610" sldId="265"/>
            <ac:spMk id="30" creationId="{AE608F88-A4CE-40D1-8E01-370B5702CD8A}"/>
          </ac:spMkLst>
        </pc:spChg>
        <pc:spChg chg="del">
          <ac:chgData name="Christopher Vazquez" userId="5430bee8-484f-42e8-8ebd-7a9d42134bbc" providerId="ADAL" clId="{DE69B203-AAEE-469B-B2B1-C72A25816E93}" dt="2021-12-03T19:38:06.824" v="3355" actId="478"/>
          <ac:spMkLst>
            <pc:docMk/>
            <pc:sldMk cId="1605164610" sldId="265"/>
            <ac:spMk id="31" creationId="{3221A115-8D05-4B81-9E5C-87B393E80420}"/>
          </ac:spMkLst>
        </pc:spChg>
        <pc:spChg chg="del">
          <ac:chgData name="Christopher Vazquez" userId="5430bee8-484f-42e8-8ebd-7a9d42134bbc" providerId="ADAL" clId="{DE69B203-AAEE-469B-B2B1-C72A25816E93}" dt="2021-12-03T19:38:08.636" v="3356" actId="478"/>
          <ac:spMkLst>
            <pc:docMk/>
            <pc:sldMk cId="1605164610" sldId="265"/>
            <ac:spMk id="32" creationId="{DDA9005B-87AD-4FBC-8B36-B01D7BF66F6E}"/>
          </ac:spMkLst>
        </pc:spChg>
        <pc:spChg chg="del mod">
          <ac:chgData name="Christopher Vazquez" userId="5430bee8-484f-42e8-8ebd-7a9d42134bbc" providerId="ADAL" clId="{DE69B203-AAEE-469B-B2B1-C72A25816E93}" dt="2021-12-03T19:38:15.279" v="3360"/>
          <ac:spMkLst>
            <pc:docMk/>
            <pc:sldMk cId="1605164610" sldId="265"/>
            <ac:spMk id="33" creationId="{27FD4BCF-4C97-4782-802A-71B58DA4A6F2}"/>
          </ac:spMkLst>
        </pc:spChg>
        <pc:spChg chg="del">
          <ac:chgData name="Christopher Vazquez" userId="5430bee8-484f-42e8-8ebd-7a9d42134bbc" providerId="ADAL" clId="{DE69B203-AAEE-469B-B2B1-C72A25816E93}" dt="2021-12-03T19:38:17.227" v="3361" actId="478"/>
          <ac:spMkLst>
            <pc:docMk/>
            <pc:sldMk cId="1605164610" sldId="265"/>
            <ac:spMk id="34" creationId="{7C1B39D5-3A98-4A49-BCAF-99BA6978FD34}"/>
          </ac:spMkLst>
        </pc:spChg>
        <pc:spChg chg="del">
          <ac:chgData name="Christopher Vazquez" userId="5430bee8-484f-42e8-8ebd-7a9d42134bbc" providerId="ADAL" clId="{DE69B203-AAEE-469B-B2B1-C72A25816E93}" dt="2021-12-03T19:38:23.953" v="3364" actId="478"/>
          <ac:spMkLst>
            <pc:docMk/>
            <pc:sldMk cId="1605164610" sldId="265"/>
            <ac:spMk id="35" creationId="{7407DA58-A5C5-4331-AB66-FD6279277759}"/>
          </ac:spMkLst>
        </pc:spChg>
        <pc:spChg chg="del">
          <ac:chgData name="Christopher Vazquez" userId="5430bee8-484f-42e8-8ebd-7a9d42134bbc" providerId="ADAL" clId="{DE69B203-AAEE-469B-B2B1-C72A25816E93}" dt="2021-12-03T19:38:21.457" v="3363" actId="478"/>
          <ac:spMkLst>
            <pc:docMk/>
            <pc:sldMk cId="1605164610" sldId="265"/>
            <ac:spMk id="36" creationId="{32D69192-5C12-4AA0-9EE9-D0FFBED84E0D}"/>
          </ac:spMkLst>
        </pc:spChg>
        <pc:spChg chg="del">
          <ac:chgData name="Christopher Vazquez" userId="5430bee8-484f-42e8-8ebd-7a9d42134bbc" providerId="ADAL" clId="{DE69B203-AAEE-469B-B2B1-C72A25816E93}" dt="2021-12-03T19:38:19.119" v="3362" actId="478"/>
          <ac:spMkLst>
            <pc:docMk/>
            <pc:sldMk cId="1605164610" sldId="265"/>
            <ac:spMk id="37" creationId="{F17E2E2B-2EE8-46D6-BD84-3CE4C9576D62}"/>
          </ac:spMkLst>
        </pc:spChg>
        <pc:spChg chg="add mod">
          <ac:chgData name="Christopher Vazquez" userId="5430bee8-484f-42e8-8ebd-7a9d42134bbc" providerId="ADAL" clId="{DE69B203-AAEE-469B-B2B1-C72A25816E93}" dt="2021-12-03T19:43:38.193" v="3389" actId="14100"/>
          <ac:spMkLst>
            <pc:docMk/>
            <pc:sldMk cId="1605164610" sldId="265"/>
            <ac:spMk id="39" creationId="{4502CEBA-E3C9-4CB5-8F7E-9872AE8B390D}"/>
          </ac:spMkLst>
        </pc:spChg>
        <pc:spChg chg="add mod">
          <ac:chgData name="Christopher Vazquez" userId="5430bee8-484f-42e8-8ebd-7a9d42134bbc" providerId="ADAL" clId="{DE69B203-AAEE-469B-B2B1-C72A25816E93}" dt="2021-12-03T19:50:24.264" v="3414" actId="14100"/>
          <ac:spMkLst>
            <pc:docMk/>
            <pc:sldMk cId="1605164610" sldId="265"/>
            <ac:spMk id="45" creationId="{731EE6D2-646C-4B9D-806C-FC6E4FD725DF}"/>
          </ac:spMkLst>
        </pc:spChg>
        <pc:picChg chg="del">
          <ac:chgData name="Christopher Vazquez" userId="5430bee8-484f-42e8-8ebd-7a9d42134bbc" providerId="ADAL" clId="{DE69B203-AAEE-469B-B2B1-C72A25816E93}" dt="2021-12-03T19:40:40.952" v="3367" actId="478"/>
          <ac:picMkLst>
            <pc:docMk/>
            <pc:sldMk cId="1605164610" sldId="265"/>
            <ac:picMk id="3" creationId="{DDFE94E5-1808-4E71-893E-5AC43D354F43}"/>
          </ac:picMkLst>
        </pc:picChg>
        <pc:picChg chg="add del mod">
          <ac:chgData name="Christopher Vazquez" userId="5430bee8-484f-42e8-8ebd-7a9d42134bbc" providerId="ADAL" clId="{DE69B203-AAEE-469B-B2B1-C72A25816E93}" dt="2021-12-03T19:43:10.514" v="3380" actId="478"/>
          <ac:picMkLst>
            <pc:docMk/>
            <pc:sldMk cId="1605164610" sldId="265"/>
            <ac:picMk id="4" creationId="{2349CCEA-2666-42FA-A3F5-C310E7BF1EF4}"/>
          </ac:picMkLst>
        </pc:picChg>
        <pc:picChg chg="del mod">
          <ac:chgData name="Christopher Vazquez" userId="5430bee8-484f-42e8-8ebd-7a9d42134bbc" providerId="ADAL" clId="{DE69B203-AAEE-469B-B2B1-C72A25816E93}" dt="2021-12-03T19:49:45.138" v="3404" actId="478"/>
          <ac:picMkLst>
            <pc:docMk/>
            <pc:sldMk cId="1605164610" sldId="265"/>
            <ac:picMk id="7" creationId="{E44ACCF5-DE89-478B-9482-5F9000F39426}"/>
          </ac:picMkLst>
        </pc:picChg>
        <pc:picChg chg="del">
          <ac:chgData name="Christopher Vazquez" userId="5430bee8-484f-42e8-8ebd-7a9d42134bbc" providerId="ADAL" clId="{DE69B203-AAEE-469B-B2B1-C72A25816E93}" dt="2021-12-03T19:48:53.116" v="3397" actId="478"/>
          <ac:picMkLst>
            <pc:docMk/>
            <pc:sldMk cId="1605164610" sldId="265"/>
            <ac:picMk id="9" creationId="{5A01D38B-90C0-4371-9E74-84FD99A34982}"/>
          </ac:picMkLst>
        </pc:picChg>
        <pc:picChg chg="add mod ord">
          <ac:chgData name="Christopher Vazquez" userId="5430bee8-484f-42e8-8ebd-7a9d42134bbc" providerId="ADAL" clId="{DE69B203-AAEE-469B-B2B1-C72A25816E93}" dt="2021-12-03T19:43:22.126" v="3383" actId="167"/>
          <ac:picMkLst>
            <pc:docMk/>
            <pc:sldMk cId="1605164610" sldId="265"/>
            <ac:picMk id="11" creationId="{998807FF-B195-4E6A-A9E0-14FD6F6D1FE0}"/>
          </ac:picMkLst>
        </pc:picChg>
        <pc:picChg chg="del">
          <ac:chgData name="Christopher Vazquez" userId="5430bee8-484f-42e8-8ebd-7a9d42134bbc" providerId="ADAL" clId="{DE69B203-AAEE-469B-B2B1-C72A25816E93}" dt="2021-12-03T19:52:32.689" v="3621" actId="478"/>
          <ac:picMkLst>
            <pc:docMk/>
            <pc:sldMk cId="1605164610" sldId="265"/>
            <ac:picMk id="15" creationId="{FFFC1D90-9942-49F1-8A1D-34DEBCF336C6}"/>
          </ac:picMkLst>
        </pc:picChg>
        <pc:picChg chg="del mod">
          <ac:chgData name="Christopher Vazquez" userId="5430bee8-484f-42e8-8ebd-7a9d42134bbc" providerId="ADAL" clId="{DE69B203-AAEE-469B-B2B1-C72A25816E93}" dt="2021-12-03T19:51:07.593" v="3418" actId="478"/>
          <ac:picMkLst>
            <pc:docMk/>
            <pc:sldMk cId="1605164610" sldId="265"/>
            <ac:picMk id="17" creationId="{671BE276-CD0C-448C-AE9B-BACE5478274B}"/>
          </ac:picMkLst>
        </pc:picChg>
        <pc:picChg chg="add mod">
          <ac:chgData name="Christopher Vazquez" userId="5430bee8-484f-42e8-8ebd-7a9d42134bbc" providerId="ADAL" clId="{DE69B203-AAEE-469B-B2B1-C72A25816E93}" dt="2021-12-03T19:50:12.001" v="3410" actId="1076"/>
          <ac:picMkLst>
            <pc:docMk/>
            <pc:sldMk cId="1605164610" sldId="265"/>
            <ac:picMk id="42" creationId="{7E351D43-20A8-4DEE-A2F5-7A56ACEAFBFA}"/>
          </ac:picMkLst>
        </pc:picChg>
        <pc:picChg chg="add mod">
          <ac:chgData name="Christopher Vazquez" userId="5430bee8-484f-42e8-8ebd-7a9d42134bbc" providerId="ADAL" clId="{DE69B203-AAEE-469B-B2B1-C72A25816E93}" dt="2021-12-03T19:50:08.537" v="3409" actId="1076"/>
          <ac:picMkLst>
            <pc:docMk/>
            <pc:sldMk cId="1605164610" sldId="265"/>
            <ac:picMk id="44" creationId="{42245229-E8A4-412E-A13A-2C81D7CDC094}"/>
          </ac:picMkLst>
        </pc:picChg>
        <pc:cxnChg chg="add mod">
          <ac:chgData name="Christopher Vazquez" userId="5430bee8-484f-42e8-8ebd-7a9d42134bbc" providerId="ADAL" clId="{DE69B203-AAEE-469B-B2B1-C72A25816E93}" dt="2021-12-08T19:57:38.842" v="4066" actId="20577"/>
          <ac:cxnSpMkLst>
            <pc:docMk/>
            <pc:sldMk cId="1605164610" sldId="265"/>
            <ac:cxnSpMk id="38" creationId="{7462CD47-009A-4FA4-8BF4-03BE75019077}"/>
          </ac:cxnSpMkLst>
        </pc:cxnChg>
        <pc:cxnChg chg="add mod">
          <ac:chgData name="Christopher Vazquez" userId="5430bee8-484f-42e8-8ebd-7a9d42134bbc" providerId="ADAL" clId="{DE69B203-AAEE-469B-B2B1-C72A25816E93}" dt="2021-12-08T19:57:38.842" v="4066" actId="20577"/>
          <ac:cxnSpMkLst>
            <pc:docMk/>
            <pc:sldMk cId="1605164610" sldId="265"/>
            <ac:cxnSpMk id="40" creationId="{DB5A4898-B4A8-435A-9D75-1ACD7092EFBC}"/>
          </ac:cxnSpMkLst>
        </pc:cxnChg>
        <pc:cxnChg chg="add mod">
          <ac:chgData name="Christopher Vazquez" userId="5430bee8-484f-42e8-8ebd-7a9d42134bbc" providerId="ADAL" clId="{DE69B203-AAEE-469B-B2B1-C72A25816E93}" dt="2021-12-03T19:50:59.264" v="3417" actId="208"/>
          <ac:cxnSpMkLst>
            <pc:docMk/>
            <pc:sldMk cId="1605164610" sldId="265"/>
            <ac:cxnSpMk id="47" creationId="{F39EA215-C66F-498B-9F64-BA7CAD07F9F2}"/>
          </ac:cxnSpMkLst>
        </pc:cxnChg>
      </pc:sldChg>
      <pc:sldChg chg="addSp delSp modSp add mod">
        <pc:chgData name="Christopher Vazquez" userId="5430bee8-484f-42e8-8ebd-7a9d42134bbc" providerId="ADAL" clId="{DE69B203-AAEE-469B-B2B1-C72A25816E93}" dt="2021-12-08T20:15:08.102" v="4089" actId="1076"/>
        <pc:sldMkLst>
          <pc:docMk/>
          <pc:sldMk cId="2585002248" sldId="266"/>
        </pc:sldMkLst>
        <pc:spChg chg="mod">
          <ac:chgData name="Christopher Vazquez" userId="5430bee8-484f-42e8-8ebd-7a9d42134bbc" providerId="ADAL" clId="{DE69B203-AAEE-469B-B2B1-C72A25816E93}" dt="2021-12-08T17:54:08.475" v="3726" actId="20577"/>
          <ac:spMkLst>
            <pc:docMk/>
            <pc:sldMk cId="2585002248" sldId="266"/>
            <ac:spMk id="5" creationId="{08277701-9A59-452B-9357-928FD7000313}"/>
          </ac:spMkLst>
        </pc:spChg>
        <pc:spChg chg="mod">
          <ac:chgData name="Christopher Vazquez" userId="5430bee8-484f-42e8-8ebd-7a9d42134bbc" providerId="ADAL" clId="{DE69B203-AAEE-469B-B2B1-C72A25816E93}" dt="2021-12-08T18:15:53.929" v="4028" actId="1076"/>
          <ac:spMkLst>
            <pc:docMk/>
            <pc:sldMk cId="2585002248" sldId="266"/>
            <ac:spMk id="14" creationId="{B2962D51-B31D-4AE9-9646-CC5608A7D4BE}"/>
          </ac:spMkLst>
        </pc:spChg>
        <pc:spChg chg="mod">
          <ac:chgData name="Christopher Vazquez" userId="5430bee8-484f-42e8-8ebd-7a9d42134bbc" providerId="ADAL" clId="{DE69B203-AAEE-469B-B2B1-C72A25816E93}" dt="2021-12-08T20:15:08.102" v="4089" actId="1076"/>
          <ac:spMkLst>
            <pc:docMk/>
            <pc:sldMk cId="2585002248" sldId="266"/>
            <ac:spMk id="20" creationId="{88BD09ED-276C-4572-9C33-E3F9FFD599AD}"/>
          </ac:spMkLst>
        </pc:spChg>
        <pc:spChg chg="mod">
          <ac:chgData name="Christopher Vazquez" userId="5430bee8-484f-42e8-8ebd-7a9d42134bbc" providerId="ADAL" clId="{DE69B203-AAEE-469B-B2B1-C72A25816E93}" dt="2021-12-08T18:21:21.267" v="4043" actId="1076"/>
          <ac:spMkLst>
            <pc:docMk/>
            <pc:sldMk cId="2585002248" sldId="266"/>
            <ac:spMk id="22" creationId="{ABC1DDF3-3B86-4596-8EF6-DE30B94A0F98}"/>
          </ac:spMkLst>
        </pc:spChg>
        <pc:spChg chg="add mod">
          <ac:chgData name="Christopher Vazquez" userId="5430bee8-484f-42e8-8ebd-7a9d42134bbc" providerId="ADAL" clId="{DE69B203-AAEE-469B-B2B1-C72A25816E93}" dt="2021-12-08T18:13:42.023" v="3999" actId="1076"/>
          <ac:spMkLst>
            <pc:docMk/>
            <pc:sldMk cId="2585002248" sldId="266"/>
            <ac:spMk id="26" creationId="{00C3FA6A-6061-49AF-87B0-2C6F5D89F080}"/>
          </ac:spMkLst>
        </pc:spChg>
        <pc:spChg chg="mod">
          <ac:chgData name="Christopher Vazquez" userId="5430bee8-484f-42e8-8ebd-7a9d42134bbc" providerId="ADAL" clId="{DE69B203-AAEE-469B-B2B1-C72A25816E93}" dt="2021-12-08T18:02:40.861" v="3923" actId="1076"/>
          <ac:spMkLst>
            <pc:docMk/>
            <pc:sldMk cId="2585002248" sldId="266"/>
            <ac:spMk id="27" creationId="{83B9754C-C1BC-4552-B56A-BB0482F99893}"/>
          </ac:spMkLst>
        </pc:spChg>
        <pc:spChg chg="mod">
          <ac:chgData name="Christopher Vazquez" userId="5430bee8-484f-42e8-8ebd-7a9d42134bbc" providerId="ADAL" clId="{DE69B203-AAEE-469B-B2B1-C72A25816E93}" dt="2021-12-08T18:16:08.999" v="4031" actId="1076"/>
          <ac:spMkLst>
            <pc:docMk/>
            <pc:sldMk cId="2585002248" sldId="266"/>
            <ac:spMk id="28" creationId="{3244A3E0-ACE4-4127-88EF-314B0B47C5E4}"/>
          </ac:spMkLst>
        </pc:spChg>
        <pc:spChg chg="del">
          <ac:chgData name="Christopher Vazquez" userId="5430bee8-484f-42e8-8ebd-7a9d42134bbc" providerId="ADAL" clId="{DE69B203-AAEE-469B-B2B1-C72A25816E93}" dt="2021-12-08T18:01:30.867" v="3745" actId="478"/>
          <ac:spMkLst>
            <pc:docMk/>
            <pc:sldMk cId="2585002248" sldId="266"/>
            <ac:spMk id="29" creationId="{6A1CA9CC-B6A3-43B5-AE91-78DDF264D0A3}"/>
          </ac:spMkLst>
        </pc:spChg>
        <pc:spChg chg="add mod">
          <ac:chgData name="Christopher Vazquez" userId="5430bee8-484f-42e8-8ebd-7a9d42134bbc" providerId="ADAL" clId="{DE69B203-AAEE-469B-B2B1-C72A25816E93}" dt="2021-12-08T18:19:58.468" v="4042" actId="1076"/>
          <ac:spMkLst>
            <pc:docMk/>
            <pc:sldMk cId="2585002248" sldId="266"/>
            <ac:spMk id="30" creationId="{D5740D25-00E8-4014-8953-4236AD2F7839}"/>
          </ac:spMkLst>
        </pc:spChg>
        <pc:spChg chg="mod">
          <ac:chgData name="Christopher Vazquez" userId="5430bee8-484f-42e8-8ebd-7a9d42134bbc" providerId="ADAL" clId="{DE69B203-AAEE-469B-B2B1-C72A25816E93}" dt="2021-12-08T18:01:23.095" v="3742" actId="14100"/>
          <ac:spMkLst>
            <pc:docMk/>
            <pc:sldMk cId="2585002248" sldId="266"/>
            <ac:spMk id="39" creationId="{4502CEBA-E3C9-4CB5-8F7E-9872AE8B390D}"/>
          </ac:spMkLst>
        </pc:spChg>
        <pc:spChg chg="mod">
          <ac:chgData name="Christopher Vazquez" userId="5430bee8-484f-42e8-8ebd-7a9d42134bbc" providerId="ADAL" clId="{DE69B203-AAEE-469B-B2B1-C72A25816E93}" dt="2021-12-08T18:16:29.857" v="4036" actId="14100"/>
          <ac:spMkLst>
            <pc:docMk/>
            <pc:sldMk cId="2585002248" sldId="266"/>
            <ac:spMk id="45" creationId="{731EE6D2-646C-4B9D-806C-FC6E4FD725DF}"/>
          </ac:spMkLst>
        </pc:spChg>
        <pc:picChg chg="add mod ord">
          <ac:chgData name="Christopher Vazquez" userId="5430bee8-484f-42e8-8ebd-7a9d42134bbc" providerId="ADAL" clId="{DE69B203-AAEE-469B-B2B1-C72A25816E93}" dt="2021-12-08T18:13:35.344" v="3997" actId="1076"/>
          <ac:picMkLst>
            <pc:docMk/>
            <pc:sldMk cId="2585002248" sldId="266"/>
            <ac:picMk id="3" creationId="{FCEB92C3-414D-41D9-9218-DC6AC0669292}"/>
          </ac:picMkLst>
        </pc:picChg>
        <pc:picChg chg="del">
          <ac:chgData name="Christopher Vazquez" userId="5430bee8-484f-42e8-8ebd-7a9d42134bbc" providerId="ADAL" clId="{DE69B203-AAEE-469B-B2B1-C72A25816E93}" dt="2021-12-08T18:00:58.301" v="3731" actId="478"/>
          <ac:picMkLst>
            <pc:docMk/>
            <pc:sldMk cId="2585002248" sldId="266"/>
            <ac:picMk id="11" creationId="{998807FF-B195-4E6A-A9E0-14FD6F6D1FE0}"/>
          </ac:picMkLst>
        </pc:picChg>
        <pc:picChg chg="add mod ord">
          <ac:chgData name="Christopher Vazquez" userId="5430bee8-484f-42e8-8ebd-7a9d42134bbc" providerId="ADAL" clId="{DE69B203-AAEE-469B-B2B1-C72A25816E93}" dt="2021-12-08T18:13:39.340" v="3998" actId="1076"/>
          <ac:picMkLst>
            <pc:docMk/>
            <pc:sldMk cId="2585002248" sldId="266"/>
            <ac:picMk id="12" creationId="{1EF60EFA-9814-4F31-B69A-E3A6B9B5FA7D}"/>
          </ac:picMkLst>
        </pc:picChg>
        <pc:picChg chg="add mod">
          <ac:chgData name="Christopher Vazquez" userId="5430bee8-484f-42e8-8ebd-7a9d42134bbc" providerId="ADAL" clId="{DE69B203-AAEE-469B-B2B1-C72A25816E93}" dt="2021-12-08T18:13:54.744" v="4003" actId="1076"/>
          <ac:picMkLst>
            <pc:docMk/>
            <pc:sldMk cId="2585002248" sldId="266"/>
            <ac:picMk id="15" creationId="{6B54375E-0487-40FD-88F6-C4F81240D6B3}"/>
          </ac:picMkLst>
        </pc:picChg>
        <pc:picChg chg="add mod">
          <ac:chgData name="Christopher Vazquez" userId="5430bee8-484f-42e8-8ebd-7a9d42134bbc" providerId="ADAL" clId="{DE69B203-AAEE-469B-B2B1-C72A25816E93}" dt="2021-12-08T18:15:46.684" v="4026" actId="1076"/>
          <ac:picMkLst>
            <pc:docMk/>
            <pc:sldMk cId="2585002248" sldId="266"/>
            <ac:picMk id="17" creationId="{65C529CE-4CFE-4527-A1FF-E6C2A91616FE}"/>
          </ac:picMkLst>
        </pc:picChg>
        <pc:picChg chg="del mod">
          <ac:chgData name="Christopher Vazquez" userId="5430bee8-484f-42e8-8ebd-7a9d42134bbc" providerId="ADAL" clId="{DE69B203-AAEE-469B-B2B1-C72A25816E93}" dt="2021-12-08T18:06:39.076" v="3927" actId="478"/>
          <ac:picMkLst>
            <pc:docMk/>
            <pc:sldMk cId="2585002248" sldId="266"/>
            <ac:picMk id="42" creationId="{7E351D43-20A8-4DEE-A2F5-7A56ACEAFBFA}"/>
          </ac:picMkLst>
        </pc:picChg>
        <pc:picChg chg="del mod">
          <ac:chgData name="Christopher Vazquez" userId="5430bee8-484f-42e8-8ebd-7a9d42134bbc" providerId="ADAL" clId="{DE69B203-AAEE-469B-B2B1-C72A25816E93}" dt="2021-12-08T18:06:38.297" v="3926" actId="478"/>
          <ac:picMkLst>
            <pc:docMk/>
            <pc:sldMk cId="2585002248" sldId="266"/>
            <ac:picMk id="44" creationId="{42245229-E8A4-412E-A13A-2C81D7CDC094}"/>
          </ac:picMkLst>
        </pc:picChg>
        <pc:cxnChg chg="add mod">
          <ac:chgData name="Christopher Vazquez" userId="5430bee8-484f-42e8-8ebd-7a9d42134bbc" providerId="ADAL" clId="{DE69B203-AAEE-469B-B2B1-C72A25816E93}" dt="2021-12-08T18:16:41.870" v="4038" actId="14100"/>
          <ac:cxnSpMkLst>
            <pc:docMk/>
            <pc:sldMk cId="2585002248" sldId="266"/>
            <ac:cxnSpMk id="32" creationId="{BB35757F-1E09-4841-9CA0-77E6F9F599DC}"/>
          </ac:cxnSpMkLst>
        </pc:cxnChg>
        <pc:cxnChg chg="add mod">
          <ac:chgData name="Christopher Vazquez" userId="5430bee8-484f-42e8-8ebd-7a9d42134bbc" providerId="ADAL" clId="{DE69B203-AAEE-469B-B2B1-C72A25816E93}" dt="2021-12-08T18:16:16.177" v="4035" actId="14100"/>
          <ac:cxnSpMkLst>
            <pc:docMk/>
            <pc:sldMk cId="2585002248" sldId="266"/>
            <ac:cxnSpMk id="33" creationId="{7052222F-2A94-4DB3-B68F-A4FEA1EFDDF6}"/>
          </ac:cxnSpMkLst>
        </pc:cxnChg>
        <pc:cxnChg chg="del mod">
          <ac:chgData name="Christopher Vazquez" userId="5430bee8-484f-42e8-8ebd-7a9d42134bbc" providerId="ADAL" clId="{DE69B203-AAEE-469B-B2B1-C72A25816E93}" dt="2021-12-08T18:01:31.840" v="3746" actId="478"/>
          <ac:cxnSpMkLst>
            <pc:docMk/>
            <pc:sldMk cId="2585002248" sldId="266"/>
            <ac:cxnSpMk id="38" creationId="{7462CD47-009A-4FA4-8BF4-03BE75019077}"/>
          </ac:cxnSpMkLst>
        </pc:cxnChg>
        <pc:cxnChg chg="mod">
          <ac:chgData name="Christopher Vazquez" userId="5430bee8-484f-42e8-8ebd-7a9d42134bbc" providerId="ADAL" clId="{DE69B203-AAEE-469B-B2B1-C72A25816E93}" dt="2021-12-08T18:02:40.861" v="3923" actId="1076"/>
          <ac:cxnSpMkLst>
            <pc:docMk/>
            <pc:sldMk cId="2585002248" sldId="266"/>
            <ac:cxnSpMk id="40" creationId="{DB5A4898-B4A8-435A-9D75-1ACD7092EFBC}"/>
          </ac:cxnSpMkLst>
        </pc:cxnChg>
        <pc:cxnChg chg="del mod">
          <ac:chgData name="Christopher Vazquez" userId="5430bee8-484f-42e8-8ebd-7a9d42134bbc" providerId="ADAL" clId="{DE69B203-AAEE-469B-B2B1-C72A25816E93}" dt="2021-12-08T18:07:49.297" v="3947" actId="478"/>
          <ac:cxnSpMkLst>
            <pc:docMk/>
            <pc:sldMk cId="2585002248" sldId="266"/>
            <ac:cxnSpMk id="47" creationId="{F39EA215-C66F-498B-9F64-BA7CAD07F9F2}"/>
          </ac:cxnSpMkLst>
        </pc:cxnChg>
      </pc:sldChg>
      <pc:sldChg chg="addSp delSp modSp add mod">
        <pc:chgData name="Christopher Vazquez" userId="5430bee8-484f-42e8-8ebd-7a9d42134bbc" providerId="ADAL" clId="{DE69B203-AAEE-469B-B2B1-C72A25816E93}" dt="2021-12-15T16:51:52.489" v="4465" actId="1076"/>
        <pc:sldMkLst>
          <pc:docMk/>
          <pc:sldMk cId="3380392833" sldId="267"/>
        </pc:sldMkLst>
        <pc:spChg chg="mod">
          <ac:chgData name="Christopher Vazquez" userId="5430bee8-484f-42e8-8ebd-7a9d42134bbc" providerId="ADAL" clId="{DE69B203-AAEE-469B-B2B1-C72A25816E93}" dt="2021-12-15T16:31:40.510" v="4148" actId="20577"/>
          <ac:spMkLst>
            <pc:docMk/>
            <pc:sldMk cId="3380392833" sldId="267"/>
            <ac:spMk id="5" creationId="{08277701-9A59-452B-9357-928FD7000313}"/>
          </ac:spMkLst>
        </pc:spChg>
        <pc:spChg chg="mod">
          <ac:chgData name="Christopher Vazquez" userId="5430bee8-484f-42e8-8ebd-7a9d42134bbc" providerId="ADAL" clId="{DE69B203-AAEE-469B-B2B1-C72A25816E93}" dt="2021-12-15T16:50:10.920" v="4225" actId="1076"/>
          <ac:spMkLst>
            <pc:docMk/>
            <pc:sldMk cId="3380392833" sldId="267"/>
            <ac:spMk id="14" creationId="{B2962D51-B31D-4AE9-9646-CC5608A7D4BE}"/>
          </ac:spMkLst>
        </pc:spChg>
        <pc:spChg chg="mod">
          <ac:chgData name="Christopher Vazquez" userId="5430bee8-484f-42e8-8ebd-7a9d42134bbc" providerId="ADAL" clId="{DE69B203-AAEE-469B-B2B1-C72A25816E93}" dt="2021-12-15T16:50:45.381" v="4228" actId="1076"/>
          <ac:spMkLst>
            <pc:docMk/>
            <pc:sldMk cId="3380392833" sldId="267"/>
            <ac:spMk id="20" creationId="{88BD09ED-276C-4572-9C33-E3F9FFD599AD}"/>
          </ac:spMkLst>
        </pc:spChg>
        <pc:spChg chg="mod">
          <ac:chgData name="Christopher Vazquez" userId="5430bee8-484f-42e8-8ebd-7a9d42134bbc" providerId="ADAL" clId="{DE69B203-AAEE-469B-B2B1-C72A25816E93}" dt="2021-12-15T16:49:48.710" v="4218" actId="1076"/>
          <ac:spMkLst>
            <pc:docMk/>
            <pc:sldMk cId="3380392833" sldId="267"/>
            <ac:spMk id="22" creationId="{ABC1DDF3-3B86-4596-8EF6-DE30B94A0F98}"/>
          </ac:spMkLst>
        </pc:spChg>
        <pc:spChg chg="del">
          <ac:chgData name="Christopher Vazquez" userId="5430bee8-484f-42e8-8ebd-7a9d42134bbc" providerId="ADAL" clId="{DE69B203-AAEE-469B-B2B1-C72A25816E93}" dt="2021-12-15T16:42:48.181" v="4184" actId="478"/>
          <ac:spMkLst>
            <pc:docMk/>
            <pc:sldMk cId="3380392833" sldId="267"/>
            <ac:spMk id="26" creationId="{00C3FA6A-6061-49AF-87B0-2C6F5D89F080}"/>
          </ac:spMkLst>
        </pc:spChg>
        <pc:spChg chg="mod">
          <ac:chgData name="Christopher Vazquez" userId="5430bee8-484f-42e8-8ebd-7a9d42134bbc" providerId="ADAL" clId="{DE69B203-AAEE-469B-B2B1-C72A25816E93}" dt="2021-12-15T16:51:52.489" v="4465" actId="1076"/>
          <ac:spMkLst>
            <pc:docMk/>
            <pc:sldMk cId="3380392833" sldId="267"/>
            <ac:spMk id="27" creationId="{83B9754C-C1BC-4552-B56A-BB0482F99893}"/>
          </ac:spMkLst>
        </pc:spChg>
        <pc:spChg chg="del">
          <ac:chgData name="Christopher Vazquez" userId="5430bee8-484f-42e8-8ebd-7a9d42134bbc" providerId="ADAL" clId="{DE69B203-AAEE-469B-B2B1-C72A25816E93}" dt="2021-12-15T16:49:06.819" v="4211" actId="478"/>
          <ac:spMkLst>
            <pc:docMk/>
            <pc:sldMk cId="3380392833" sldId="267"/>
            <ac:spMk id="28" creationId="{3244A3E0-ACE4-4127-88EF-314B0B47C5E4}"/>
          </ac:spMkLst>
        </pc:spChg>
        <pc:spChg chg="del">
          <ac:chgData name="Christopher Vazquez" userId="5430bee8-484f-42e8-8ebd-7a9d42134bbc" providerId="ADAL" clId="{DE69B203-AAEE-469B-B2B1-C72A25816E93}" dt="2021-12-15T16:40:38.950" v="4170" actId="478"/>
          <ac:spMkLst>
            <pc:docMk/>
            <pc:sldMk cId="3380392833" sldId="267"/>
            <ac:spMk id="30" creationId="{D5740D25-00E8-4014-8953-4236AD2F7839}"/>
          </ac:spMkLst>
        </pc:spChg>
        <pc:spChg chg="mod">
          <ac:chgData name="Christopher Vazquez" userId="5430bee8-484f-42e8-8ebd-7a9d42134bbc" providerId="ADAL" clId="{DE69B203-AAEE-469B-B2B1-C72A25816E93}" dt="2021-12-15T16:43:28.417" v="4198" actId="1076"/>
          <ac:spMkLst>
            <pc:docMk/>
            <pc:sldMk cId="3380392833" sldId="267"/>
            <ac:spMk id="39" creationId="{4502CEBA-E3C9-4CB5-8F7E-9872AE8B390D}"/>
          </ac:spMkLst>
        </pc:spChg>
        <pc:spChg chg="add mod">
          <ac:chgData name="Christopher Vazquez" userId="5430bee8-484f-42e8-8ebd-7a9d42134bbc" providerId="ADAL" clId="{DE69B203-AAEE-469B-B2B1-C72A25816E93}" dt="2021-12-15T16:49:56.960" v="4223" actId="20577"/>
          <ac:spMkLst>
            <pc:docMk/>
            <pc:sldMk cId="3380392833" sldId="267"/>
            <ac:spMk id="41" creationId="{CD659F19-7FAC-4673-B0DA-9B4032175D43}"/>
          </ac:spMkLst>
        </pc:spChg>
        <pc:spChg chg="del">
          <ac:chgData name="Christopher Vazquez" userId="5430bee8-484f-42e8-8ebd-7a9d42134bbc" providerId="ADAL" clId="{DE69B203-AAEE-469B-B2B1-C72A25816E93}" dt="2021-12-15T16:42:52.350" v="4187" actId="478"/>
          <ac:spMkLst>
            <pc:docMk/>
            <pc:sldMk cId="3380392833" sldId="267"/>
            <ac:spMk id="45" creationId="{731EE6D2-646C-4B9D-806C-FC6E4FD725DF}"/>
          </ac:spMkLst>
        </pc:spChg>
        <pc:picChg chg="del mod">
          <ac:chgData name="Christopher Vazquez" userId="5430bee8-484f-42e8-8ebd-7a9d42134bbc" providerId="ADAL" clId="{DE69B203-AAEE-469B-B2B1-C72A25816E93}" dt="2021-12-15T16:38:06.198" v="4151" actId="478"/>
          <ac:picMkLst>
            <pc:docMk/>
            <pc:sldMk cId="3380392833" sldId="267"/>
            <ac:picMk id="3" creationId="{FCEB92C3-414D-41D9-9218-DC6AC0669292}"/>
          </ac:picMkLst>
        </pc:picChg>
        <pc:picChg chg="add mod ord">
          <ac:chgData name="Christopher Vazquez" userId="5430bee8-484f-42e8-8ebd-7a9d42134bbc" providerId="ADAL" clId="{DE69B203-AAEE-469B-B2B1-C72A25816E93}" dt="2021-12-15T16:42:25.341" v="4183" actId="167"/>
          <ac:picMkLst>
            <pc:docMk/>
            <pc:sldMk cId="3380392833" sldId="267"/>
            <ac:picMk id="4" creationId="{E08D543B-F776-4A94-BF6A-8240B29FBCEB}"/>
          </ac:picMkLst>
        </pc:picChg>
        <pc:picChg chg="add mod ord">
          <ac:chgData name="Christopher Vazquez" userId="5430bee8-484f-42e8-8ebd-7a9d42134bbc" providerId="ADAL" clId="{DE69B203-AAEE-469B-B2B1-C72A25816E93}" dt="2021-12-15T16:43:07.270" v="4193" actId="14100"/>
          <ac:picMkLst>
            <pc:docMk/>
            <pc:sldMk cId="3380392833" sldId="267"/>
            <ac:picMk id="7" creationId="{A417EF6C-3DAE-4F04-8051-C680D03E1B89}"/>
          </ac:picMkLst>
        </pc:picChg>
        <pc:picChg chg="add del mod ord">
          <ac:chgData name="Christopher Vazquez" userId="5430bee8-484f-42e8-8ebd-7a9d42134bbc" providerId="ADAL" clId="{DE69B203-AAEE-469B-B2B1-C72A25816E93}" dt="2021-12-15T16:44:17.734" v="4206" actId="1076"/>
          <ac:picMkLst>
            <pc:docMk/>
            <pc:sldMk cId="3380392833" sldId="267"/>
            <ac:picMk id="9" creationId="{DC8AFFDE-87CD-4A1E-8D55-F7ECB0DE8518}"/>
          </ac:picMkLst>
        </pc:picChg>
        <pc:picChg chg="add mod ord">
          <ac:chgData name="Christopher Vazquez" userId="5430bee8-484f-42e8-8ebd-7a9d42134bbc" providerId="ADAL" clId="{DE69B203-AAEE-469B-B2B1-C72A25816E93}" dt="2021-12-15T16:49:57.839" v="4224" actId="1076"/>
          <ac:picMkLst>
            <pc:docMk/>
            <pc:sldMk cId="3380392833" sldId="267"/>
            <ac:picMk id="11" creationId="{BF29C050-5641-4BFD-8595-D25EC8099F1E}"/>
          </ac:picMkLst>
        </pc:picChg>
        <pc:picChg chg="del">
          <ac:chgData name="Christopher Vazquez" userId="5430bee8-484f-42e8-8ebd-7a9d42134bbc" providerId="ADAL" clId="{DE69B203-AAEE-469B-B2B1-C72A25816E93}" dt="2021-12-15T16:38:07.144" v="4152" actId="478"/>
          <ac:picMkLst>
            <pc:docMk/>
            <pc:sldMk cId="3380392833" sldId="267"/>
            <ac:picMk id="12" creationId="{1EF60EFA-9814-4F31-B69A-E3A6B9B5FA7D}"/>
          </ac:picMkLst>
        </pc:picChg>
        <pc:picChg chg="del mod">
          <ac:chgData name="Christopher Vazquez" userId="5430bee8-484f-42e8-8ebd-7a9d42134bbc" providerId="ADAL" clId="{DE69B203-AAEE-469B-B2B1-C72A25816E93}" dt="2021-12-15T16:38:07.698" v="4154" actId="478"/>
          <ac:picMkLst>
            <pc:docMk/>
            <pc:sldMk cId="3380392833" sldId="267"/>
            <ac:picMk id="15" creationId="{6B54375E-0487-40FD-88F6-C4F81240D6B3}"/>
          </ac:picMkLst>
        </pc:picChg>
        <pc:picChg chg="del">
          <ac:chgData name="Christopher Vazquez" userId="5430bee8-484f-42e8-8ebd-7a9d42134bbc" providerId="ADAL" clId="{DE69B203-AAEE-469B-B2B1-C72A25816E93}" dt="2021-12-15T16:40:43.451" v="4172" actId="478"/>
          <ac:picMkLst>
            <pc:docMk/>
            <pc:sldMk cId="3380392833" sldId="267"/>
            <ac:picMk id="17" creationId="{65C529CE-4CFE-4527-A1FF-E6C2A91616FE}"/>
          </ac:picMkLst>
        </pc:picChg>
        <pc:cxnChg chg="del mod">
          <ac:chgData name="Christopher Vazquez" userId="5430bee8-484f-42e8-8ebd-7a9d42134bbc" providerId="ADAL" clId="{DE69B203-AAEE-469B-B2B1-C72A25816E93}" dt="2021-12-15T16:42:54.855" v="4189" actId="478"/>
          <ac:cxnSpMkLst>
            <pc:docMk/>
            <pc:sldMk cId="3380392833" sldId="267"/>
            <ac:cxnSpMk id="32" creationId="{BB35757F-1E09-4841-9CA0-77E6F9F599DC}"/>
          </ac:cxnSpMkLst>
        </pc:cxnChg>
        <pc:cxnChg chg="del mod">
          <ac:chgData name="Christopher Vazquez" userId="5430bee8-484f-42e8-8ebd-7a9d42134bbc" providerId="ADAL" clId="{DE69B203-AAEE-469B-B2B1-C72A25816E93}" dt="2021-12-15T16:42:53.760" v="4188" actId="478"/>
          <ac:cxnSpMkLst>
            <pc:docMk/>
            <pc:sldMk cId="3380392833" sldId="267"/>
            <ac:cxnSpMk id="33" creationId="{7052222F-2A94-4DB3-B68F-A4FEA1EFDDF6}"/>
          </ac:cxnSpMkLst>
        </pc:cxnChg>
        <pc:cxnChg chg="add mod">
          <ac:chgData name="Christopher Vazquez" userId="5430bee8-484f-42e8-8ebd-7a9d42134bbc" providerId="ADAL" clId="{DE69B203-AAEE-469B-B2B1-C72A25816E93}" dt="2021-12-15T16:44:30.027" v="4209" actId="14100"/>
          <ac:cxnSpMkLst>
            <pc:docMk/>
            <pc:sldMk cId="3380392833" sldId="267"/>
            <ac:cxnSpMk id="36" creationId="{575AF3D6-9E33-47BF-92A9-13DEBFDC4D4B}"/>
          </ac:cxnSpMkLst>
        </pc:cxnChg>
        <pc:cxnChg chg="mod">
          <ac:chgData name="Christopher Vazquez" userId="5430bee8-484f-42e8-8ebd-7a9d42134bbc" providerId="ADAL" clId="{DE69B203-AAEE-469B-B2B1-C72A25816E93}" dt="2021-12-15T16:44:34.267" v="4210" actId="14100"/>
          <ac:cxnSpMkLst>
            <pc:docMk/>
            <pc:sldMk cId="3380392833" sldId="267"/>
            <ac:cxnSpMk id="40" creationId="{DB5A4898-B4A8-435A-9D75-1ACD7092EFBC}"/>
          </ac:cxnSpMkLst>
        </pc:cxnChg>
      </pc:sldChg>
      <pc:sldChg chg="addSp delSp modSp add mod">
        <pc:chgData name="Christopher Vazquez" userId="5430bee8-484f-42e8-8ebd-7a9d42134bbc" providerId="ADAL" clId="{DE69B203-AAEE-469B-B2B1-C72A25816E93}" dt="2022-01-06T17:42:49.317" v="18662" actId="1076"/>
        <pc:sldMkLst>
          <pc:docMk/>
          <pc:sldMk cId="2450230017" sldId="268"/>
        </pc:sldMkLst>
        <pc:spChg chg="mod">
          <ac:chgData name="Christopher Vazquez" userId="5430bee8-484f-42e8-8ebd-7a9d42134bbc" providerId="ADAL" clId="{DE69B203-AAEE-469B-B2B1-C72A25816E93}" dt="2021-12-15T21:25:17.366" v="4779" actId="20577"/>
          <ac:spMkLst>
            <pc:docMk/>
            <pc:sldMk cId="2450230017" sldId="268"/>
            <ac:spMk id="5" creationId="{08277701-9A59-452B-9357-928FD7000313}"/>
          </ac:spMkLst>
        </pc:spChg>
        <pc:spChg chg="add del">
          <ac:chgData name="Christopher Vazquez" userId="5430bee8-484f-42e8-8ebd-7a9d42134bbc" providerId="ADAL" clId="{DE69B203-AAEE-469B-B2B1-C72A25816E93}" dt="2021-12-15T17:11:20.184" v="4516"/>
          <ac:spMkLst>
            <pc:docMk/>
            <pc:sldMk cId="2450230017" sldId="268"/>
            <ac:spMk id="6" creationId="{4FC3ADA8-1174-419A-8497-8AFA9F12AB02}"/>
          </ac:spMkLst>
        </pc:spChg>
        <pc:spChg chg="add del">
          <ac:chgData name="Christopher Vazquez" userId="5430bee8-484f-42e8-8ebd-7a9d42134bbc" providerId="ADAL" clId="{DE69B203-AAEE-469B-B2B1-C72A25816E93}" dt="2021-12-15T17:11:24.921" v="4518"/>
          <ac:spMkLst>
            <pc:docMk/>
            <pc:sldMk cId="2450230017" sldId="268"/>
            <ac:spMk id="8" creationId="{433C173A-D983-4131-8ECD-161634611B40}"/>
          </ac:spMkLst>
        </pc:spChg>
        <pc:spChg chg="mod">
          <ac:chgData name="Christopher Vazquez" userId="5430bee8-484f-42e8-8ebd-7a9d42134bbc" providerId="ADAL" clId="{DE69B203-AAEE-469B-B2B1-C72A25816E93}" dt="2022-01-06T17:42:49.317" v="18662" actId="1076"/>
          <ac:spMkLst>
            <pc:docMk/>
            <pc:sldMk cId="2450230017" sldId="268"/>
            <ac:spMk id="14" creationId="{B2962D51-B31D-4AE9-9646-CC5608A7D4BE}"/>
          </ac:spMkLst>
        </pc:spChg>
        <pc:spChg chg="mod">
          <ac:chgData name="Christopher Vazquez" userId="5430bee8-484f-42e8-8ebd-7a9d42134bbc" providerId="ADAL" clId="{DE69B203-AAEE-469B-B2B1-C72A25816E93}" dt="2021-12-15T17:14:10.826" v="4527" actId="1076"/>
          <ac:spMkLst>
            <pc:docMk/>
            <pc:sldMk cId="2450230017" sldId="268"/>
            <ac:spMk id="20" creationId="{88BD09ED-276C-4572-9C33-E3F9FFD599AD}"/>
          </ac:spMkLst>
        </pc:spChg>
        <pc:spChg chg="mod">
          <ac:chgData name="Christopher Vazquez" userId="5430bee8-484f-42e8-8ebd-7a9d42134bbc" providerId="ADAL" clId="{DE69B203-AAEE-469B-B2B1-C72A25816E93}" dt="2021-12-15T17:16:24.788" v="4563" actId="1076"/>
          <ac:spMkLst>
            <pc:docMk/>
            <pc:sldMk cId="2450230017" sldId="268"/>
            <ac:spMk id="22" creationId="{ABC1DDF3-3B86-4596-8EF6-DE30B94A0F98}"/>
          </ac:spMkLst>
        </pc:spChg>
        <pc:spChg chg="mod">
          <ac:chgData name="Christopher Vazquez" userId="5430bee8-484f-42e8-8ebd-7a9d42134bbc" providerId="ADAL" clId="{DE69B203-AAEE-469B-B2B1-C72A25816E93}" dt="2021-12-15T17:16:03.023" v="4558" actId="1076"/>
          <ac:spMkLst>
            <pc:docMk/>
            <pc:sldMk cId="2450230017" sldId="268"/>
            <ac:spMk id="27" creationId="{83B9754C-C1BC-4552-B56A-BB0482F99893}"/>
          </ac:spMkLst>
        </pc:spChg>
        <pc:spChg chg="mod">
          <ac:chgData name="Christopher Vazquez" userId="5430bee8-484f-42e8-8ebd-7a9d42134bbc" providerId="ADAL" clId="{DE69B203-AAEE-469B-B2B1-C72A25816E93}" dt="2021-12-15T17:15:09.423" v="4546" actId="14100"/>
          <ac:spMkLst>
            <pc:docMk/>
            <pc:sldMk cId="2450230017" sldId="268"/>
            <ac:spMk id="39" creationId="{4502CEBA-E3C9-4CB5-8F7E-9872AE8B390D}"/>
          </ac:spMkLst>
        </pc:spChg>
        <pc:spChg chg="del">
          <ac:chgData name="Christopher Vazquez" userId="5430bee8-484f-42e8-8ebd-7a9d42134bbc" providerId="ADAL" clId="{DE69B203-AAEE-469B-B2B1-C72A25816E93}" dt="2021-12-15T17:13:28.381" v="4525" actId="478"/>
          <ac:spMkLst>
            <pc:docMk/>
            <pc:sldMk cId="2450230017" sldId="268"/>
            <ac:spMk id="41" creationId="{CD659F19-7FAC-4673-B0DA-9B4032175D43}"/>
          </ac:spMkLst>
        </pc:spChg>
        <pc:spChg chg="add mod">
          <ac:chgData name="Christopher Vazquez" userId="5430bee8-484f-42e8-8ebd-7a9d42134bbc" providerId="ADAL" clId="{DE69B203-AAEE-469B-B2B1-C72A25816E93}" dt="2021-12-15T17:18:10.099" v="4685" actId="1076"/>
          <ac:spMkLst>
            <pc:docMk/>
            <pc:sldMk cId="2450230017" sldId="268"/>
            <ac:spMk id="42" creationId="{7FF5CD6A-ED6F-4809-AF89-8E407BB1EDC7}"/>
          </ac:spMkLst>
        </pc:spChg>
        <pc:picChg chg="add mod ord">
          <ac:chgData name="Christopher Vazquez" userId="5430bee8-484f-42e8-8ebd-7a9d42134bbc" providerId="ADAL" clId="{DE69B203-AAEE-469B-B2B1-C72A25816E93}" dt="2021-12-15T17:16:11.930" v="4561" actId="1076"/>
          <ac:picMkLst>
            <pc:docMk/>
            <pc:sldMk cId="2450230017" sldId="268"/>
            <ac:picMk id="3" creationId="{E56A2565-A6DC-4114-B3BE-23775FDBACA1}"/>
          </ac:picMkLst>
        </pc:picChg>
        <pc:picChg chg="del">
          <ac:chgData name="Christopher Vazquez" userId="5430bee8-484f-42e8-8ebd-7a9d42134bbc" providerId="ADAL" clId="{DE69B203-AAEE-469B-B2B1-C72A25816E93}" dt="2021-12-15T17:02:06.364" v="4507" actId="478"/>
          <ac:picMkLst>
            <pc:docMk/>
            <pc:sldMk cId="2450230017" sldId="268"/>
            <ac:picMk id="4" creationId="{E08D543B-F776-4A94-BF6A-8240B29FBCEB}"/>
          </ac:picMkLst>
        </pc:picChg>
        <pc:picChg chg="del">
          <ac:chgData name="Christopher Vazquez" userId="5430bee8-484f-42e8-8ebd-7a9d42134bbc" providerId="ADAL" clId="{DE69B203-AAEE-469B-B2B1-C72A25816E93}" dt="2021-12-15T17:02:06.800" v="4508" actId="478"/>
          <ac:picMkLst>
            <pc:docMk/>
            <pc:sldMk cId="2450230017" sldId="268"/>
            <ac:picMk id="7" creationId="{A417EF6C-3DAE-4F04-8051-C680D03E1B89}"/>
          </ac:picMkLst>
        </pc:picChg>
        <pc:picChg chg="del">
          <ac:chgData name="Christopher Vazquez" userId="5430bee8-484f-42e8-8ebd-7a9d42134bbc" providerId="ADAL" clId="{DE69B203-AAEE-469B-B2B1-C72A25816E93}" dt="2021-12-15T17:02:07.577" v="4509" actId="478"/>
          <ac:picMkLst>
            <pc:docMk/>
            <pc:sldMk cId="2450230017" sldId="268"/>
            <ac:picMk id="9" creationId="{DC8AFFDE-87CD-4A1E-8D55-F7ECB0DE8518}"/>
          </ac:picMkLst>
        </pc:picChg>
        <pc:picChg chg="del">
          <ac:chgData name="Christopher Vazquez" userId="5430bee8-484f-42e8-8ebd-7a9d42134bbc" providerId="ADAL" clId="{DE69B203-AAEE-469B-B2B1-C72A25816E93}" dt="2021-12-15T17:02:08.117" v="4510" actId="478"/>
          <ac:picMkLst>
            <pc:docMk/>
            <pc:sldMk cId="2450230017" sldId="268"/>
            <ac:picMk id="11" creationId="{BF29C050-5641-4BFD-8595-D25EC8099F1E}"/>
          </ac:picMkLst>
        </pc:picChg>
        <pc:picChg chg="add mod ord">
          <ac:chgData name="Christopher Vazquez" userId="5430bee8-484f-42e8-8ebd-7a9d42134bbc" providerId="ADAL" clId="{DE69B203-AAEE-469B-B2B1-C72A25816E93}" dt="2021-12-15T17:15:00.876" v="4542" actId="167"/>
          <ac:picMkLst>
            <pc:docMk/>
            <pc:sldMk cId="2450230017" sldId="268"/>
            <ac:picMk id="12" creationId="{D29BFA6A-70A9-459A-9748-2574C47F5CEA}"/>
          </ac:picMkLst>
        </pc:picChg>
        <pc:picChg chg="add mod ord">
          <ac:chgData name="Christopher Vazquez" userId="5430bee8-484f-42e8-8ebd-7a9d42134bbc" providerId="ADAL" clId="{DE69B203-AAEE-469B-B2B1-C72A25816E93}" dt="2021-12-15T17:14:58.913" v="4541" actId="167"/>
          <ac:picMkLst>
            <pc:docMk/>
            <pc:sldMk cId="2450230017" sldId="268"/>
            <ac:picMk id="15" creationId="{E006A85D-6A75-4D07-ACCD-5EDC1AD264DA}"/>
          </ac:picMkLst>
        </pc:picChg>
        <pc:cxnChg chg="add mod">
          <ac:chgData name="Christopher Vazquez" userId="5430bee8-484f-42e8-8ebd-7a9d42134bbc" providerId="ADAL" clId="{DE69B203-AAEE-469B-B2B1-C72A25816E93}" dt="2021-12-15T17:16:11.930" v="4561" actId="1076"/>
          <ac:cxnSpMkLst>
            <pc:docMk/>
            <pc:sldMk cId="2450230017" sldId="268"/>
            <ac:cxnSpMk id="29" creationId="{BD5C523F-79DB-4787-9E0C-F850A0C15097}"/>
          </ac:cxnSpMkLst>
        </pc:cxnChg>
        <pc:cxnChg chg="mod">
          <ac:chgData name="Christopher Vazquez" userId="5430bee8-484f-42e8-8ebd-7a9d42134bbc" providerId="ADAL" clId="{DE69B203-AAEE-469B-B2B1-C72A25816E93}" dt="2021-12-15T17:16:16.301" v="4562" actId="14100"/>
          <ac:cxnSpMkLst>
            <pc:docMk/>
            <pc:sldMk cId="2450230017" sldId="268"/>
            <ac:cxnSpMk id="36" creationId="{575AF3D6-9E33-47BF-92A9-13DEBFDC4D4B}"/>
          </ac:cxnSpMkLst>
        </pc:cxnChg>
        <pc:cxnChg chg="del">
          <ac:chgData name="Christopher Vazquez" userId="5430bee8-484f-42e8-8ebd-7a9d42134bbc" providerId="ADAL" clId="{DE69B203-AAEE-469B-B2B1-C72A25816E93}" dt="2021-12-15T17:15:24.425" v="4550" actId="478"/>
          <ac:cxnSpMkLst>
            <pc:docMk/>
            <pc:sldMk cId="2450230017" sldId="268"/>
            <ac:cxnSpMk id="40" creationId="{DB5A4898-B4A8-435A-9D75-1ACD7092EFBC}"/>
          </ac:cxnSpMkLst>
        </pc:cxnChg>
        <pc:cxnChg chg="add mod">
          <ac:chgData name="Christopher Vazquez" userId="5430bee8-484f-42e8-8ebd-7a9d42134bbc" providerId="ADAL" clId="{DE69B203-AAEE-469B-B2B1-C72A25816E93}" dt="2021-12-15T17:18:21.236" v="4688" actId="14100"/>
          <ac:cxnSpMkLst>
            <pc:docMk/>
            <pc:sldMk cId="2450230017" sldId="268"/>
            <ac:cxnSpMk id="43" creationId="{7E9B1F98-5250-423C-B219-0CE3B3F4315F}"/>
          </ac:cxnSpMkLst>
        </pc:cxnChg>
      </pc:sldChg>
      <pc:sldChg chg="addSp delSp modSp add mod">
        <pc:chgData name="Christopher Vazquez" userId="5430bee8-484f-42e8-8ebd-7a9d42134bbc" providerId="ADAL" clId="{DE69B203-AAEE-469B-B2B1-C72A25816E93}" dt="2022-01-06T17:56:29.426" v="18716" actId="478"/>
        <pc:sldMkLst>
          <pc:docMk/>
          <pc:sldMk cId="2193099204" sldId="269"/>
        </pc:sldMkLst>
        <pc:spChg chg="mod">
          <ac:chgData name="Christopher Vazquez" userId="5430bee8-484f-42e8-8ebd-7a9d42134bbc" providerId="ADAL" clId="{DE69B203-AAEE-469B-B2B1-C72A25816E93}" dt="2021-12-15T21:25:42" v="4813" actId="20577"/>
          <ac:spMkLst>
            <pc:docMk/>
            <pc:sldMk cId="2193099204" sldId="269"/>
            <ac:spMk id="5" creationId="{08277701-9A59-452B-9357-928FD7000313}"/>
          </ac:spMkLst>
        </pc:spChg>
        <pc:spChg chg="add del mod">
          <ac:chgData name="Christopher Vazquez" userId="5430bee8-484f-42e8-8ebd-7a9d42134bbc" providerId="ADAL" clId="{DE69B203-AAEE-469B-B2B1-C72A25816E93}" dt="2022-01-06T17:56:29.426" v="18716" actId="478"/>
          <ac:spMkLst>
            <pc:docMk/>
            <pc:sldMk cId="2193099204" sldId="269"/>
            <ac:spMk id="8" creationId="{09AF60E5-91F5-4D8B-9BC9-84C6FB6B1FA5}"/>
          </ac:spMkLst>
        </pc:spChg>
        <pc:spChg chg="mod">
          <ac:chgData name="Christopher Vazquez" userId="5430bee8-484f-42e8-8ebd-7a9d42134bbc" providerId="ADAL" clId="{DE69B203-AAEE-469B-B2B1-C72A25816E93}" dt="2021-12-15T21:24:42.559" v="4766" actId="1076"/>
          <ac:spMkLst>
            <pc:docMk/>
            <pc:sldMk cId="2193099204" sldId="269"/>
            <ac:spMk id="14" creationId="{B2962D51-B31D-4AE9-9646-CC5608A7D4BE}"/>
          </ac:spMkLst>
        </pc:spChg>
        <pc:spChg chg="mod">
          <ac:chgData name="Christopher Vazquez" userId="5430bee8-484f-42e8-8ebd-7a9d42134bbc" providerId="ADAL" clId="{DE69B203-AAEE-469B-B2B1-C72A25816E93}" dt="2021-12-15T21:34:09.512" v="4828" actId="20577"/>
          <ac:spMkLst>
            <pc:docMk/>
            <pc:sldMk cId="2193099204" sldId="269"/>
            <ac:spMk id="20" creationId="{88BD09ED-276C-4572-9C33-E3F9FFD599AD}"/>
          </ac:spMkLst>
        </pc:spChg>
        <pc:spChg chg="mod">
          <ac:chgData name="Christopher Vazquez" userId="5430bee8-484f-42e8-8ebd-7a9d42134bbc" providerId="ADAL" clId="{DE69B203-AAEE-469B-B2B1-C72A25816E93}" dt="2021-12-15T21:24:39.114" v="4765" actId="1076"/>
          <ac:spMkLst>
            <pc:docMk/>
            <pc:sldMk cId="2193099204" sldId="269"/>
            <ac:spMk id="22" creationId="{ABC1DDF3-3B86-4596-8EF6-DE30B94A0F98}"/>
          </ac:spMkLst>
        </pc:spChg>
        <pc:spChg chg="del mod">
          <ac:chgData name="Christopher Vazquez" userId="5430bee8-484f-42e8-8ebd-7a9d42134bbc" providerId="ADAL" clId="{DE69B203-AAEE-469B-B2B1-C72A25816E93}" dt="2021-12-15T21:23:57.572" v="4753" actId="478"/>
          <ac:spMkLst>
            <pc:docMk/>
            <pc:sldMk cId="2193099204" sldId="269"/>
            <ac:spMk id="27" creationId="{83B9754C-C1BC-4552-B56A-BB0482F99893}"/>
          </ac:spMkLst>
        </pc:spChg>
        <pc:spChg chg="del">
          <ac:chgData name="Christopher Vazquez" userId="5430bee8-484f-42e8-8ebd-7a9d42134bbc" providerId="ADAL" clId="{DE69B203-AAEE-469B-B2B1-C72A25816E93}" dt="2021-12-15T21:24:01.787" v="4754" actId="478"/>
          <ac:spMkLst>
            <pc:docMk/>
            <pc:sldMk cId="2193099204" sldId="269"/>
            <ac:spMk id="39" creationId="{4502CEBA-E3C9-4CB5-8F7E-9872AE8B390D}"/>
          </ac:spMkLst>
        </pc:spChg>
        <pc:spChg chg="del mod">
          <ac:chgData name="Christopher Vazquez" userId="5430bee8-484f-42e8-8ebd-7a9d42134bbc" providerId="ADAL" clId="{DE69B203-AAEE-469B-B2B1-C72A25816E93}" dt="2021-12-15T21:21:57.778" v="4708" actId="478"/>
          <ac:spMkLst>
            <pc:docMk/>
            <pc:sldMk cId="2193099204" sldId="269"/>
            <ac:spMk id="42" creationId="{7FF5CD6A-ED6F-4809-AF89-8E407BB1EDC7}"/>
          </ac:spMkLst>
        </pc:spChg>
        <pc:picChg chg="del mod">
          <ac:chgData name="Christopher Vazquez" userId="5430bee8-484f-42e8-8ebd-7a9d42134bbc" providerId="ADAL" clId="{DE69B203-AAEE-469B-B2B1-C72A25816E93}" dt="2021-12-15T21:22:56.336" v="4744" actId="478"/>
          <ac:picMkLst>
            <pc:docMk/>
            <pc:sldMk cId="2193099204" sldId="269"/>
            <ac:picMk id="3" creationId="{E56A2565-A6DC-4114-B3BE-23775FDBACA1}"/>
          </ac:picMkLst>
        </pc:picChg>
        <pc:picChg chg="add mod">
          <ac:chgData name="Christopher Vazquez" userId="5430bee8-484f-42e8-8ebd-7a9d42134bbc" providerId="ADAL" clId="{DE69B203-AAEE-469B-B2B1-C72A25816E93}" dt="2021-12-15T21:33:38.874" v="4816" actId="14100"/>
          <ac:picMkLst>
            <pc:docMk/>
            <pc:sldMk cId="2193099204" sldId="269"/>
            <ac:picMk id="6" creationId="{E1691C0C-FD88-4F12-A81F-5D219FB21CE4}"/>
          </ac:picMkLst>
        </pc:picChg>
        <pc:picChg chg="del">
          <ac:chgData name="Christopher Vazquez" userId="5430bee8-484f-42e8-8ebd-7a9d42134bbc" providerId="ADAL" clId="{DE69B203-AAEE-469B-B2B1-C72A25816E93}" dt="2021-12-15T21:22:58.767" v="4746" actId="478"/>
          <ac:picMkLst>
            <pc:docMk/>
            <pc:sldMk cId="2193099204" sldId="269"/>
            <ac:picMk id="12" creationId="{D29BFA6A-70A9-459A-9748-2574C47F5CEA}"/>
          </ac:picMkLst>
        </pc:picChg>
        <pc:picChg chg="del">
          <ac:chgData name="Christopher Vazquez" userId="5430bee8-484f-42e8-8ebd-7a9d42134bbc" providerId="ADAL" clId="{DE69B203-AAEE-469B-B2B1-C72A25816E93}" dt="2021-12-15T21:22:58.134" v="4745" actId="478"/>
          <ac:picMkLst>
            <pc:docMk/>
            <pc:sldMk cId="2193099204" sldId="269"/>
            <ac:picMk id="15" creationId="{E006A85D-6A75-4D07-ACCD-5EDC1AD264DA}"/>
          </ac:picMkLst>
        </pc:picChg>
        <pc:cxnChg chg="mod">
          <ac:chgData name="Christopher Vazquez" userId="5430bee8-484f-42e8-8ebd-7a9d42134bbc" providerId="ADAL" clId="{DE69B203-AAEE-469B-B2B1-C72A25816E93}" dt="2021-12-15T21:23:57.572" v="4753" actId="478"/>
          <ac:cxnSpMkLst>
            <pc:docMk/>
            <pc:sldMk cId="2193099204" sldId="269"/>
            <ac:cxnSpMk id="29" creationId="{BD5C523F-79DB-4787-9E0C-F850A0C15097}"/>
          </ac:cxnSpMkLst>
        </pc:cxnChg>
        <pc:cxnChg chg="del mod">
          <ac:chgData name="Christopher Vazquez" userId="5430bee8-484f-42e8-8ebd-7a9d42134bbc" providerId="ADAL" clId="{DE69B203-AAEE-469B-B2B1-C72A25816E93}" dt="2021-12-15T21:24:02.548" v="4755" actId="478"/>
          <ac:cxnSpMkLst>
            <pc:docMk/>
            <pc:sldMk cId="2193099204" sldId="269"/>
            <ac:cxnSpMk id="36" creationId="{575AF3D6-9E33-47BF-92A9-13DEBFDC4D4B}"/>
          </ac:cxnSpMkLst>
        </pc:cxnChg>
        <pc:cxnChg chg="del mod">
          <ac:chgData name="Christopher Vazquez" userId="5430bee8-484f-42e8-8ebd-7a9d42134bbc" providerId="ADAL" clId="{DE69B203-AAEE-469B-B2B1-C72A25816E93}" dt="2021-12-15T21:33:18.409" v="4814" actId="478"/>
          <ac:cxnSpMkLst>
            <pc:docMk/>
            <pc:sldMk cId="2193099204" sldId="269"/>
            <ac:cxnSpMk id="43" creationId="{7E9B1F98-5250-423C-B219-0CE3B3F4315F}"/>
          </ac:cxnSpMkLst>
        </pc:cxnChg>
      </pc:sldChg>
      <pc:sldChg chg="addSp delSp modSp add mod">
        <pc:chgData name="Christopher Vazquez" userId="5430bee8-484f-42e8-8ebd-7a9d42134bbc" providerId="ADAL" clId="{DE69B203-AAEE-469B-B2B1-C72A25816E93}" dt="2021-12-17T22:45:29.080" v="5363" actId="1076"/>
        <pc:sldMkLst>
          <pc:docMk/>
          <pc:sldMk cId="296719653" sldId="270"/>
        </pc:sldMkLst>
        <pc:spChg chg="mod">
          <ac:chgData name="Christopher Vazquez" userId="5430bee8-484f-42e8-8ebd-7a9d42134bbc" providerId="ADAL" clId="{DE69B203-AAEE-469B-B2B1-C72A25816E93}" dt="2021-12-17T22:33:25.070" v="4978" actId="20577"/>
          <ac:spMkLst>
            <pc:docMk/>
            <pc:sldMk cId="296719653" sldId="270"/>
            <ac:spMk id="5" creationId="{08277701-9A59-452B-9357-928FD7000313}"/>
          </ac:spMkLst>
        </pc:spChg>
        <pc:spChg chg="del mod">
          <ac:chgData name="Christopher Vazquez" userId="5430bee8-484f-42e8-8ebd-7a9d42134bbc" providerId="ADAL" clId="{DE69B203-AAEE-469B-B2B1-C72A25816E93}" dt="2021-12-17T22:37:38.480" v="5305" actId="478"/>
          <ac:spMkLst>
            <pc:docMk/>
            <pc:sldMk cId="296719653" sldId="270"/>
            <ac:spMk id="12" creationId="{36013BDD-1E50-486B-AE1F-4AE4AC5C27F4}"/>
          </ac:spMkLst>
        </pc:spChg>
        <pc:spChg chg="mod">
          <ac:chgData name="Christopher Vazquez" userId="5430bee8-484f-42e8-8ebd-7a9d42134bbc" providerId="ADAL" clId="{DE69B203-AAEE-469B-B2B1-C72A25816E93}" dt="2021-12-17T22:34:15.833" v="4990" actId="14100"/>
          <ac:spMkLst>
            <pc:docMk/>
            <pc:sldMk cId="296719653" sldId="270"/>
            <ac:spMk id="14" creationId="{00A105AE-8458-4F60-858D-E64BB29953F6}"/>
          </ac:spMkLst>
        </pc:spChg>
        <pc:spChg chg="mod">
          <ac:chgData name="Christopher Vazquez" userId="5430bee8-484f-42e8-8ebd-7a9d42134bbc" providerId="ADAL" clId="{DE69B203-AAEE-469B-B2B1-C72A25816E93}" dt="2021-12-17T22:45:19.018" v="5361" actId="1076"/>
          <ac:spMkLst>
            <pc:docMk/>
            <pc:sldMk cId="296719653" sldId="270"/>
            <ac:spMk id="16" creationId="{0BB69AF3-0F4E-4180-9581-C21BE5A94B35}"/>
          </ac:spMkLst>
        </pc:spChg>
        <pc:spChg chg="mod">
          <ac:chgData name="Christopher Vazquez" userId="5430bee8-484f-42e8-8ebd-7a9d42134bbc" providerId="ADAL" clId="{DE69B203-AAEE-469B-B2B1-C72A25816E93}" dt="2021-12-17T22:35:18.459" v="5050" actId="14100"/>
          <ac:spMkLst>
            <pc:docMk/>
            <pc:sldMk cId="296719653" sldId="270"/>
            <ac:spMk id="17" creationId="{F3BD6766-A581-470F-AB70-9B57B4FE3479}"/>
          </ac:spMkLst>
        </pc:spChg>
        <pc:spChg chg="mod">
          <ac:chgData name="Christopher Vazquez" userId="5430bee8-484f-42e8-8ebd-7a9d42134bbc" providerId="ADAL" clId="{DE69B203-AAEE-469B-B2B1-C72A25816E93}" dt="2021-12-17T22:45:26.332" v="5362" actId="1076"/>
          <ac:spMkLst>
            <pc:docMk/>
            <pc:sldMk cId="296719653" sldId="270"/>
            <ac:spMk id="20" creationId="{88BD09ED-276C-4572-9C33-E3F9FFD599AD}"/>
          </ac:spMkLst>
        </pc:spChg>
        <pc:spChg chg="mod">
          <ac:chgData name="Christopher Vazquez" userId="5430bee8-484f-42e8-8ebd-7a9d42134bbc" providerId="ADAL" clId="{DE69B203-AAEE-469B-B2B1-C72A25816E93}" dt="2021-12-17T22:45:13.343" v="5360" actId="1076"/>
          <ac:spMkLst>
            <pc:docMk/>
            <pc:sldMk cId="296719653" sldId="270"/>
            <ac:spMk id="21" creationId="{4D89E983-6A77-4666-8F60-E12B155C90A3}"/>
          </ac:spMkLst>
        </pc:spChg>
        <pc:spChg chg="add mod">
          <ac:chgData name="Christopher Vazquez" userId="5430bee8-484f-42e8-8ebd-7a9d42134bbc" providerId="ADAL" clId="{DE69B203-AAEE-469B-B2B1-C72A25816E93}" dt="2021-12-17T22:45:29.080" v="5363" actId="1076"/>
          <ac:spMkLst>
            <pc:docMk/>
            <pc:sldMk cId="296719653" sldId="270"/>
            <ac:spMk id="26" creationId="{D0FC5DBA-F804-4FB2-8EF7-B042C5D08975}"/>
          </ac:spMkLst>
        </pc:spChg>
        <pc:spChg chg="add mod">
          <ac:chgData name="Christopher Vazquez" userId="5430bee8-484f-42e8-8ebd-7a9d42134bbc" providerId="ADAL" clId="{DE69B203-AAEE-469B-B2B1-C72A25816E93}" dt="2021-12-17T22:40:00.217" v="5344"/>
          <ac:spMkLst>
            <pc:docMk/>
            <pc:sldMk cId="296719653" sldId="270"/>
            <ac:spMk id="31" creationId="{8F105F65-8E2C-4A40-BCD8-BD535B01AC75}"/>
          </ac:spMkLst>
        </pc:spChg>
        <pc:picChg chg="del">
          <ac:chgData name="Christopher Vazquez" userId="5430bee8-484f-42e8-8ebd-7a9d42134bbc" providerId="ADAL" clId="{DE69B203-AAEE-469B-B2B1-C72A25816E93}" dt="2021-12-17T22:33:28.996" v="4979" actId="478"/>
          <ac:picMkLst>
            <pc:docMk/>
            <pc:sldMk cId="296719653" sldId="270"/>
            <ac:picMk id="3" creationId="{02CB5858-6D64-456E-A463-970E426477F9}"/>
          </ac:picMkLst>
        </pc:picChg>
        <pc:picChg chg="add mod ord">
          <ac:chgData name="Christopher Vazquez" userId="5430bee8-484f-42e8-8ebd-7a9d42134bbc" providerId="ADAL" clId="{DE69B203-AAEE-469B-B2B1-C72A25816E93}" dt="2021-12-17T22:34:07.524" v="4987" actId="1076"/>
          <ac:picMkLst>
            <pc:docMk/>
            <pc:sldMk cId="296719653" sldId="270"/>
            <ac:picMk id="4" creationId="{3EA0DC1C-1F8C-4EE5-B78E-D993C735171D}"/>
          </ac:picMkLst>
        </pc:picChg>
        <pc:picChg chg="del">
          <ac:chgData name="Christopher Vazquez" userId="5430bee8-484f-42e8-8ebd-7a9d42134bbc" providerId="ADAL" clId="{DE69B203-AAEE-469B-B2B1-C72A25816E93}" dt="2021-12-17T22:33:29.537" v="4980" actId="478"/>
          <ac:picMkLst>
            <pc:docMk/>
            <pc:sldMk cId="296719653" sldId="270"/>
            <ac:picMk id="8" creationId="{6113EEEE-B0E9-41D1-980E-BBA48DE60289}"/>
          </ac:picMkLst>
        </pc:picChg>
        <pc:picChg chg="add mod">
          <ac:chgData name="Christopher Vazquez" userId="5430bee8-484f-42e8-8ebd-7a9d42134bbc" providerId="ADAL" clId="{DE69B203-AAEE-469B-B2B1-C72A25816E93}" dt="2021-12-17T22:40:35.862" v="5348" actId="1076"/>
          <ac:picMkLst>
            <pc:docMk/>
            <pc:sldMk cId="296719653" sldId="270"/>
            <ac:picMk id="35" creationId="{C9449F05-E52C-494B-BB90-C829F2E8BCD9}"/>
          </ac:picMkLst>
        </pc:picChg>
        <pc:cxnChg chg="mod">
          <ac:chgData name="Christopher Vazquez" userId="5430bee8-484f-42e8-8ebd-7a9d42134bbc" providerId="ADAL" clId="{DE69B203-AAEE-469B-B2B1-C72A25816E93}" dt="2021-12-17T22:45:19.018" v="5361" actId="1076"/>
          <ac:cxnSpMkLst>
            <pc:docMk/>
            <pc:sldMk cId="296719653" sldId="270"/>
            <ac:cxnSpMk id="11" creationId="{5C70029B-1E4E-4AA2-BC41-A3997225874B}"/>
          </ac:cxnSpMkLst>
        </pc:cxnChg>
        <pc:cxnChg chg="mod">
          <ac:chgData name="Christopher Vazquez" userId="5430bee8-484f-42e8-8ebd-7a9d42134bbc" providerId="ADAL" clId="{DE69B203-AAEE-469B-B2B1-C72A25816E93}" dt="2021-12-17T22:45:13.343" v="5360" actId="1076"/>
          <ac:cxnSpMkLst>
            <pc:docMk/>
            <pc:sldMk cId="296719653" sldId="270"/>
            <ac:cxnSpMk id="18" creationId="{DCE603F8-373B-4FD7-8415-B6EE6D828590}"/>
          </ac:cxnSpMkLst>
        </pc:cxnChg>
        <pc:cxnChg chg="add mod">
          <ac:chgData name="Christopher Vazquez" userId="5430bee8-484f-42e8-8ebd-7a9d42134bbc" providerId="ADAL" clId="{DE69B203-AAEE-469B-B2B1-C72A25816E93}" dt="2021-12-17T22:41:46.487" v="5359" actId="14100"/>
          <ac:cxnSpMkLst>
            <pc:docMk/>
            <pc:sldMk cId="296719653" sldId="270"/>
            <ac:cxnSpMk id="40" creationId="{FD729A7C-00E1-4804-A920-664694DEBDF9}"/>
          </ac:cxnSpMkLst>
        </pc:cxnChg>
      </pc:sldChg>
      <pc:sldChg chg="addSp delSp modSp add mod ord">
        <pc:chgData name="Christopher Vazquez" userId="5430bee8-484f-42e8-8ebd-7a9d42134bbc" providerId="ADAL" clId="{DE69B203-AAEE-469B-B2B1-C72A25816E93}" dt="2022-01-06T20:58:21.568" v="18792" actId="478"/>
        <pc:sldMkLst>
          <pc:docMk/>
          <pc:sldMk cId="2380895575" sldId="271"/>
        </pc:sldMkLst>
        <pc:spChg chg="mod">
          <ac:chgData name="Christopher Vazquez" userId="5430bee8-484f-42e8-8ebd-7a9d42134bbc" providerId="ADAL" clId="{DE69B203-AAEE-469B-B2B1-C72A25816E93}" dt="2021-12-17T23:16:04.729" v="5422" actId="20577"/>
          <ac:spMkLst>
            <pc:docMk/>
            <pc:sldMk cId="2380895575" sldId="271"/>
            <ac:spMk id="5" creationId="{08277701-9A59-452B-9357-928FD7000313}"/>
          </ac:spMkLst>
        </pc:spChg>
        <pc:spChg chg="del mod">
          <ac:chgData name="Christopher Vazquez" userId="5430bee8-484f-42e8-8ebd-7a9d42134bbc" providerId="ADAL" clId="{DE69B203-AAEE-469B-B2B1-C72A25816E93}" dt="2021-12-17T23:20:52.577" v="5684" actId="478"/>
          <ac:spMkLst>
            <pc:docMk/>
            <pc:sldMk cId="2380895575" sldId="271"/>
            <ac:spMk id="12" creationId="{4EB27144-70B9-4ADE-9950-A3CADC749315}"/>
          </ac:spMkLst>
        </pc:spChg>
        <pc:spChg chg="mod">
          <ac:chgData name="Christopher Vazquez" userId="5430bee8-484f-42e8-8ebd-7a9d42134bbc" providerId="ADAL" clId="{DE69B203-AAEE-469B-B2B1-C72A25816E93}" dt="2021-12-17T23:23:31.396" v="5951" actId="1076"/>
          <ac:spMkLst>
            <pc:docMk/>
            <pc:sldMk cId="2380895575" sldId="271"/>
            <ac:spMk id="15" creationId="{4423E6C3-23D3-4506-8DCE-AB69A3063D3E}"/>
          </ac:spMkLst>
        </pc:spChg>
        <pc:spChg chg="mod">
          <ac:chgData name="Christopher Vazquez" userId="5430bee8-484f-42e8-8ebd-7a9d42134bbc" providerId="ADAL" clId="{DE69B203-AAEE-469B-B2B1-C72A25816E93}" dt="2021-12-17T23:18:49.911" v="5551" actId="14100"/>
          <ac:spMkLst>
            <pc:docMk/>
            <pc:sldMk cId="2380895575" sldId="271"/>
            <ac:spMk id="18" creationId="{58DD1A49-675B-4315-AB34-21FB86F9479D}"/>
          </ac:spMkLst>
        </pc:spChg>
        <pc:spChg chg="mod">
          <ac:chgData name="Christopher Vazquez" userId="5430bee8-484f-42e8-8ebd-7a9d42134bbc" providerId="ADAL" clId="{DE69B203-AAEE-469B-B2B1-C72A25816E93}" dt="2021-12-17T23:17:59.073" v="5449" actId="14100"/>
          <ac:spMkLst>
            <pc:docMk/>
            <pc:sldMk cId="2380895575" sldId="271"/>
            <ac:spMk id="19" creationId="{3EF4158A-33D0-4094-8F00-D6F81DBCFC43}"/>
          </ac:spMkLst>
        </pc:spChg>
        <pc:spChg chg="mod">
          <ac:chgData name="Christopher Vazquez" userId="5430bee8-484f-42e8-8ebd-7a9d42134bbc" providerId="ADAL" clId="{DE69B203-AAEE-469B-B2B1-C72A25816E93}" dt="2021-12-17T23:17:31.465" v="5443" actId="1076"/>
          <ac:spMkLst>
            <pc:docMk/>
            <pc:sldMk cId="2380895575" sldId="271"/>
            <ac:spMk id="20" creationId="{88BD09ED-276C-4572-9C33-E3F9FFD599AD}"/>
          </ac:spMkLst>
        </pc:spChg>
        <pc:spChg chg="mod">
          <ac:chgData name="Christopher Vazquez" userId="5430bee8-484f-42e8-8ebd-7a9d42134bbc" providerId="ADAL" clId="{DE69B203-AAEE-469B-B2B1-C72A25816E93}" dt="2021-12-17T23:23:28.803" v="5950" actId="1076"/>
          <ac:spMkLst>
            <pc:docMk/>
            <pc:sldMk cId="2380895575" sldId="271"/>
            <ac:spMk id="24" creationId="{DDE7CAB9-2343-4D85-A32D-457792113AF0}"/>
          </ac:spMkLst>
        </pc:spChg>
        <pc:spChg chg="mod">
          <ac:chgData name="Christopher Vazquez" userId="5430bee8-484f-42e8-8ebd-7a9d42134bbc" providerId="ADAL" clId="{DE69B203-AAEE-469B-B2B1-C72A25816E93}" dt="2021-12-17T23:23:34.452" v="5952" actId="1076"/>
          <ac:spMkLst>
            <pc:docMk/>
            <pc:sldMk cId="2380895575" sldId="271"/>
            <ac:spMk id="29" creationId="{0A827E46-E6C9-4A67-919E-72D757386BA4}"/>
          </ac:spMkLst>
        </pc:spChg>
        <pc:spChg chg="add mod">
          <ac:chgData name="Christopher Vazquez" userId="5430bee8-484f-42e8-8ebd-7a9d42134bbc" providerId="ADAL" clId="{DE69B203-AAEE-469B-B2B1-C72A25816E93}" dt="2021-12-17T23:20:44.514" v="5682" actId="14100"/>
          <ac:spMkLst>
            <pc:docMk/>
            <pc:sldMk cId="2380895575" sldId="271"/>
            <ac:spMk id="35" creationId="{43A28C17-0162-499C-A8AB-75459967C8C3}"/>
          </ac:spMkLst>
        </pc:spChg>
        <pc:spChg chg="add mod">
          <ac:chgData name="Christopher Vazquez" userId="5430bee8-484f-42e8-8ebd-7a9d42134bbc" providerId="ADAL" clId="{DE69B203-AAEE-469B-B2B1-C72A25816E93}" dt="2021-12-17T23:22:02.932" v="5823" actId="14100"/>
          <ac:spMkLst>
            <pc:docMk/>
            <pc:sldMk cId="2380895575" sldId="271"/>
            <ac:spMk id="39" creationId="{43E0344F-CBE8-4C38-8C17-720D191A4325}"/>
          </ac:spMkLst>
        </pc:spChg>
        <pc:spChg chg="add mod">
          <ac:chgData name="Christopher Vazquez" userId="5430bee8-484f-42e8-8ebd-7a9d42134bbc" providerId="ADAL" clId="{DE69B203-AAEE-469B-B2B1-C72A25816E93}" dt="2021-12-17T23:23:38.948" v="5953" actId="1076"/>
          <ac:spMkLst>
            <pc:docMk/>
            <pc:sldMk cId="2380895575" sldId="271"/>
            <ac:spMk id="43" creationId="{917D0C6A-A4DC-4E09-ADC4-13C36882DC38}"/>
          </ac:spMkLst>
        </pc:spChg>
        <pc:spChg chg="add mod">
          <ac:chgData name="Christopher Vazquez" userId="5430bee8-484f-42e8-8ebd-7a9d42134bbc" providerId="ADAL" clId="{DE69B203-AAEE-469B-B2B1-C72A25816E93}" dt="2021-12-17T23:48:47.895" v="6253" actId="1076"/>
          <ac:spMkLst>
            <pc:docMk/>
            <pc:sldMk cId="2380895575" sldId="271"/>
            <ac:spMk id="50" creationId="{04FC0935-DA3B-493A-BB16-851188601BF8}"/>
          </ac:spMkLst>
        </pc:spChg>
        <pc:spChg chg="add mod">
          <ac:chgData name="Christopher Vazquez" userId="5430bee8-484f-42e8-8ebd-7a9d42134bbc" providerId="ADAL" clId="{DE69B203-AAEE-469B-B2B1-C72A25816E93}" dt="2021-12-17T23:47:58.971" v="6247" actId="208"/>
          <ac:spMkLst>
            <pc:docMk/>
            <pc:sldMk cId="2380895575" sldId="271"/>
            <ac:spMk id="55" creationId="{88D15BA6-6F7B-441F-9603-2B322D89CDFD}"/>
          </ac:spMkLst>
        </pc:spChg>
        <pc:picChg chg="del">
          <ac:chgData name="Christopher Vazquez" userId="5430bee8-484f-42e8-8ebd-7a9d42134bbc" providerId="ADAL" clId="{DE69B203-AAEE-469B-B2B1-C72A25816E93}" dt="2021-12-17T23:16:13.243" v="5425" actId="478"/>
          <ac:picMkLst>
            <pc:docMk/>
            <pc:sldMk cId="2380895575" sldId="271"/>
            <ac:picMk id="3" creationId="{5B1B7366-DA8F-46E3-8296-06678A9408FB}"/>
          </ac:picMkLst>
        </pc:picChg>
        <pc:picChg chg="add mod ord">
          <ac:chgData name="Christopher Vazquez" userId="5430bee8-484f-42e8-8ebd-7a9d42134bbc" providerId="ADAL" clId="{DE69B203-AAEE-469B-B2B1-C72A25816E93}" dt="2021-12-17T23:17:40.525" v="5447" actId="1076"/>
          <ac:picMkLst>
            <pc:docMk/>
            <pc:sldMk cId="2380895575" sldId="271"/>
            <ac:picMk id="4" creationId="{582D6C8E-1610-424F-83A4-E6611ABD64E0}"/>
          </ac:picMkLst>
        </pc:picChg>
        <pc:picChg chg="add del mod">
          <ac:chgData name="Christopher Vazquez" userId="5430bee8-484f-42e8-8ebd-7a9d42134bbc" providerId="ADAL" clId="{DE69B203-AAEE-469B-B2B1-C72A25816E93}" dt="2021-12-17T23:29:44.556" v="6238" actId="478"/>
          <ac:picMkLst>
            <pc:docMk/>
            <pc:sldMk cId="2380895575" sldId="271"/>
            <ac:picMk id="52" creationId="{E061F30E-9D93-4445-A944-167CE1B2B5F3}"/>
          </ac:picMkLst>
        </pc:picChg>
        <pc:picChg chg="add mod">
          <ac:chgData name="Christopher Vazquez" userId="5430bee8-484f-42e8-8ebd-7a9d42134bbc" providerId="ADAL" clId="{DE69B203-AAEE-469B-B2B1-C72A25816E93}" dt="2021-12-17T23:48:42.109" v="6252" actId="1076"/>
          <ac:picMkLst>
            <pc:docMk/>
            <pc:sldMk cId="2380895575" sldId="271"/>
            <ac:picMk id="54" creationId="{D36FA1B5-1204-4613-BD64-D2F307F475E7}"/>
          </ac:picMkLst>
        </pc:picChg>
        <pc:cxnChg chg="mod">
          <ac:chgData name="Christopher Vazquez" userId="5430bee8-484f-42e8-8ebd-7a9d42134bbc" providerId="ADAL" clId="{DE69B203-AAEE-469B-B2B1-C72A25816E93}" dt="2021-12-17T23:23:31.396" v="5951" actId="1076"/>
          <ac:cxnSpMkLst>
            <pc:docMk/>
            <pc:sldMk cId="2380895575" sldId="271"/>
            <ac:cxnSpMk id="13" creationId="{D1F49679-FC2A-4FE4-96BF-8F4AEDC1EADB}"/>
          </ac:cxnSpMkLst>
        </pc:cxnChg>
        <pc:cxnChg chg="del mod">
          <ac:chgData name="Christopher Vazquez" userId="5430bee8-484f-42e8-8ebd-7a9d42134bbc" providerId="ADAL" clId="{DE69B203-AAEE-469B-B2B1-C72A25816E93}" dt="2022-01-06T20:58:21.568" v="18792" actId="478"/>
          <ac:cxnSpMkLst>
            <pc:docMk/>
            <pc:sldMk cId="2380895575" sldId="271"/>
            <ac:cxnSpMk id="21" creationId="{73EB3607-9485-415C-984E-1139DB90422C}"/>
          </ac:cxnSpMkLst>
        </pc:cxnChg>
        <pc:cxnChg chg="mod">
          <ac:chgData name="Christopher Vazquez" userId="5430bee8-484f-42e8-8ebd-7a9d42134bbc" providerId="ADAL" clId="{DE69B203-AAEE-469B-B2B1-C72A25816E93}" dt="2021-12-17T23:23:28.803" v="5950" actId="1076"/>
          <ac:cxnSpMkLst>
            <pc:docMk/>
            <pc:sldMk cId="2380895575" sldId="271"/>
            <ac:cxnSpMk id="25" creationId="{BD90D0E3-6340-4AE5-A40B-4DB903B09D19}"/>
          </ac:cxnSpMkLst>
        </pc:cxnChg>
        <pc:cxnChg chg="add mod">
          <ac:chgData name="Christopher Vazquez" userId="5430bee8-484f-42e8-8ebd-7a9d42134bbc" providerId="ADAL" clId="{DE69B203-AAEE-469B-B2B1-C72A25816E93}" dt="2021-12-17T23:23:38.948" v="5953" actId="1076"/>
          <ac:cxnSpMkLst>
            <pc:docMk/>
            <pc:sldMk cId="2380895575" sldId="271"/>
            <ac:cxnSpMk id="40" creationId="{97E8437B-5FED-41F6-9A47-B563FBFEBDEB}"/>
          </ac:cxnSpMkLst>
        </pc:cxnChg>
      </pc:sldChg>
      <pc:sldChg chg="addSp delSp modSp add mod">
        <pc:chgData name="Christopher Vazquez" userId="5430bee8-484f-42e8-8ebd-7a9d42134bbc" providerId="ADAL" clId="{DE69B203-AAEE-469B-B2B1-C72A25816E93}" dt="2021-12-18T21:52:46.175" v="6784" actId="1076"/>
        <pc:sldMkLst>
          <pc:docMk/>
          <pc:sldMk cId="3305268094" sldId="272"/>
        </pc:sldMkLst>
        <pc:spChg chg="mod">
          <ac:chgData name="Christopher Vazquez" userId="5430bee8-484f-42e8-8ebd-7a9d42134bbc" providerId="ADAL" clId="{DE69B203-AAEE-469B-B2B1-C72A25816E93}" dt="2021-12-18T17:42:47.782" v="6762" actId="20577"/>
          <ac:spMkLst>
            <pc:docMk/>
            <pc:sldMk cId="3305268094" sldId="272"/>
            <ac:spMk id="5" creationId="{08277701-9A59-452B-9357-928FD7000313}"/>
          </ac:spMkLst>
        </pc:spChg>
        <pc:spChg chg="add mod">
          <ac:chgData name="Christopher Vazquez" userId="5430bee8-484f-42e8-8ebd-7a9d42134bbc" providerId="ADAL" clId="{DE69B203-AAEE-469B-B2B1-C72A25816E93}" dt="2021-12-18T17:39:09.665" v="6537" actId="1076"/>
          <ac:spMkLst>
            <pc:docMk/>
            <pc:sldMk cId="3305268094" sldId="272"/>
            <ac:spMk id="10" creationId="{3425CE15-AAB9-4EEE-9DF9-814753581A71}"/>
          </ac:spMkLst>
        </pc:spChg>
        <pc:spChg chg="add mod">
          <ac:chgData name="Christopher Vazquez" userId="5430bee8-484f-42e8-8ebd-7a9d42134bbc" providerId="ADAL" clId="{DE69B203-AAEE-469B-B2B1-C72A25816E93}" dt="2021-12-18T21:52:30.570" v="6781" actId="1076"/>
          <ac:spMkLst>
            <pc:docMk/>
            <pc:sldMk cId="3305268094" sldId="272"/>
            <ac:spMk id="12" creationId="{5AAD8071-A6B4-4774-974B-D544D4E7E260}"/>
          </ac:spMkLst>
        </pc:spChg>
        <pc:spChg chg="del">
          <ac:chgData name="Christopher Vazquez" userId="5430bee8-484f-42e8-8ebd-7a9d42134bbc" providerId="ADAL" clId="{DE69B203-AAEE-469B-B2B1-C72A25816E93}" dt="2021-12-18T17:33:41.292" v="6260" actId="478"/>
          <ac:spMkLst>
            <pc:docMk/>
            <pc:sldMk cId="3305268094" sldId="272"/>
            <ac:spMk id="14" creationId="{B2962D51-B31D-4AE9-9646-CC5608A7D4BE}"/>
          </ac:spMkLst>
        </pc:spChg>
        <pc:spChg chg="add mod">
          <ac:chgData name="Christopher Vazquez" userId="5430bee8-484f-42e8-8ebd-7a9d42134bbc" providerId="ADAL" clId="{DE69B203-AAEE-469B-B2B1-C72A25816E93}" dt="2021-12-18T21:52:39.543" v="6783" actId="1076"/>
          <ac:spMkLst>
            <pc:docMk/>
            <pc:sldMk cId="3305268094" sldId="272"/>
            <ac:spMk id="16" creationId="{26FE077C-0F3C-4471-910C-1C1528AC2AB2}"/>
          </ac:spMkLst>
        </pc:spChg>
        <pc:spChg chg="add mod">
          <ac:chgData name="Christopher Vazquez" userId="5430bee8-484f-42e8-8ebd-7a9d42134bbc" providerId="ADAL" clId="{DE69B203-AAEE-469B-B2B1-C72A25816E93}" dt="2021-12-18T21:52:46.175" v="6784" actId="1076"/>
          <ac:spMkLst>
            <pc:docMk/>
            <pc:sldMk cId="3305268094" sldId="272"/>
            <ac:spMk id="17" creationId="{7973F72A-2ED1-4C06-974B-871A9DB181F5}"/>
          </ac:spMkLst>
        </pc:spChg>
        <pc:spChg chg="mod">
          <ac:chgData name="Christopher Vazquez" userId="5430bee8-484f-42e8-8ebd-7a9d42134bbc" providerId="ADAL" clId="{DE69B203-AAEE-469B-B2B1-C72A25816E93}" dt="2021-12-18T21:52:35.332" v="6782" actId="1076"/>
          <ac:spMkLst>
            <pc:docMk/>
            <pc:sldMk cId="3305268094" sldId="272"/>
            <ac:spMk id="20" creationId="{88BD09ED-276C-4572-9C33-E3F9FFD599AD}"/>
          </ac:spMkLst>
        </pc:spChg>
        <pc:spChg chg="add mod">
          <ac:chgData name="Christopher Vazquez" userId="5430bee8-484f-42e8-8ebd-7a9d42134bbc" providerId="ADAL" clId="{DE69B203-AAEE-469B-B2B1-C72A25816E93}" dt="2021-12-18T17:41:37.571" v="6718" actId="1076"/>
          <ac:spMkLst>
            <pc:docMk/>
            <pc:sldMk cId="3305268094" sldId="272"/>
            <ac:spMk id="21" creationId="{068103FE-E2BE-4CDF-8BAA-FAC674E2FB72}"/>
          </ac:spMkLst>
        </pc:spChg>
        <pc:spChg chg="del">
          <ac:chgData name="Christopher Vazquez" userId="5430bee8-484f-42e8-8ebd-7a9d42134bbc" providerId="ADAL" clId="{DE69B203-AAEE-469B-B2B1-C72A25816E93}" dt="2021-12-18T17:33:42.460" v="6261" actId="478"/>
          <ac:spMkLst>
            <pc:docMk/>
            <pc:sldMk cId="3305268094" sldId="272"/>
            <ac:spMk id="22" creationId="{ABC1DDF3-3B86-4596-8EF6-DE30B94A0F98}"/>
          </ac:spMkLst>
        </pc:spChg>
        <pc:spChg chg="add mod">
          <ac:chgData name="Christopher Vazquez" userId="5430bee8-484f-42e8-8ebd-7a9d42134bbc" providerId="ADAL" clId="{DE69B203-AAEE-469B-B2B1-C72A25816E93}" dt="2021-12-18T17:41:39.899" v="6719" actId="1076"/>
          <ac:spMkLst>
            <pc:docMk/>
            <pc:sldMk cId="3305268094" sldId="272"/>
            <ac:spMk id="23" creationId="{636E3014-7367-488A-89CA-3E048B603A65}"/>
          </ac:spMkLst>
        </pc:spChg>
        <pc:picChg chg="add mod ord">
          <ac:chgData name="Christopher Vazquez" userId="5430bee8-484f-42e8-8ebd-7a9d42134bbc" providerId="ADAL" clId="{DE69B203-AAEE-469B-B2B1-C72A25816E93}" dt="2021-12-18T17:40:06.746" v="6547" actId="167"/>
          <ac:picMkLst>
            <pc:docMk/>
            <pc:sldMk cId="3305268094" sldId="272"/>
            <ac:picMk id="3" creationId="{459D03EB-5D73-4BB8-B939-935BF66BCDD7}"/>
          </ac:picMkLst>
        </pc:picChg>
        <pc:picChg chg="add mod">
          <ac:chgData name="Christopher Vazquez" userId="5430bee8-484f-42e8-8ebd-7a9d42134bbc" providerId="ADAL" clId="{DE69B203-AAEE-469B-B2B1-C72A25816E93}" dt="2021-12-18T21:51:42.492" v="6767" actId="1076"/>
          <ac:picMkLst>
            <pc:docMk/>
            <pc:sldMk cId="3305268094" sldId="272"/>
            <ac:picMk id="4" creationId="{AB9235D3-2886-4218-83C5-78843D149B1E}"/>
          </ac:picMkLst>
        </pc:picChg>
        <pc:picChg chg="del">
          <ac:chgData name="Christopher Vazquez" userId="5430bee8-484f-42e8-8ebd-7a9d42134bbc" providerId="ADAL" clId="{DE69B203-AAEE-469B-B2B1-C72A25816E93}" dt="2021-12-18T17:33:21.718" v="6255" actId="478"/>
          <ac:picMkLst>
            <pc:docMk/>
            <pc:sldMk cId="3305268094" sldId="272"/>
            <ac:picMk id="6" creationId="{E1691C0C-FD88-4F12-A81F-5D219FB21CE4}"/>
          </ac:picMkLst>
        </pc:picChg>
        <pc:picChg chg="add mod ord">
          <ac:chgData name="Christopher Vazquez" userId="5430bee8-484f-42e8-8ebd-7a9d42134bbc" providerId="ADAL" clId="{DE69B203-AAEE-469B-B2B1-C72A25816E93}" dt="2021-12-18T17:40:11.890" v="6549" actId="1076"/>
          <ac:picMkLst>
            <pc:docMk/>
            <pc:sldMk cId="3305268094" sldId="272"/>
            <ac:picMk id="15" creationId="{D3832B2A-A7E1-40D4-9C83-4E6B9150F4A7}"/>
          </ac:picMkLst>
        </pc:picChg>
        <pc:cxnChg chg="add mod">
          <ac:chgData name="Christopher Vazquez" userId="5430bee8-484f-42e8-8ebd-7a9d42134bbc" providerId="ADAL" clId="{DE69B203-AAEE-469B-B2B1-C72A25816E93}" dt="2021-12-18T21:52:30.570" v="6781" actId="1076"/>
          <ac:cxnSpMkLst>
            <pc:docMk/>
            <pc:sldMk cId="3305268094" sldId="272"/>
            <ac:cxnSpMk id="11" creationId="{588464AF-D556-454B-9DDD-F15665F533F2}"/>
          </ac:cxnSpMkLst>
        </pc:cxnChg>
        <pc:cxnChg chg="add mod">
          <ac:chgData name="Christopher Vazquez" userId="5430bee8-484f-42e8-8ebd-7a9d42134bbc" providerId="ADAL" clId="{DE69B203-AAEE-469B-B2B1-C72A25816E93}" dt="2021-12-18T17:41:59.613" v="6725" actId="14100"/>
          <ac:cxnSpMkLst>
            <pc:docMk/>
            <pc:sldMk cId="3305268094" sldId="272"/>
            <ac:cxnSpMk id="25" creationId="{6B767791-94ED-4490-BEF3-616E3F40901B}"/>
          </ac:cxnSpMkLst>
        </pc:cxnChg>
        <pc:cxnChg chg="mod">
          <ac:chgData name="Christopher Vazquez" userId="5430bee8-484f-42e8-8ebd-7a9d42134bbc" providerId="ADAL" clId="{DE69B203-AAEE-469B-B2B1-C72A25816E93}" dt="2021-12-18T17:42:04.959" v="6726" actId="14100"/>
          <ac:cxnSpMkLst>
            <pc:docMk/>
            <pc:sldMk cId="3305268094" sldId="272"/>
            <ac:cxnSpMk id="29" creationId="{BD5C523F-79DB-4787-9E0C-F850A0C15097}"/>
          </ac:cxnSpMkLst>
        </pc:cxnChg>
      </pc:sldChg>
      <pc:sldChg chg="addSp delSp modSp add mod">
        <pc:chgData name="Christopher Vazquez" userId="5430bee8-484f-42e8-8ebd-7a9d42134bbc" providerId="ADAL" clId="{DE69B203-AAEE-469B-B2B1-C72A25816E93}" dt="2021-12-20T15:23:39.286" v="7003" actId="1076"/>
        <pc:sldMkLst>
          <pc:docMk/>
          <pc:sldMk cId="3565286788" sldId="273"/>
        </pc:sldMkLst>
        <pc:spChg chg="mod">
          <ac:chgData name="Christopher Vazquez" userId="5430bee8-484f-42e8-8ebd-7a9d42134bbc" providerId="ADAL" clId="{DE69B203-AAEE-469B-B2B1-C72A25816E93}" dt="2021-12-20T15:22:31.322" v="6981" actId="20577"/>
          <ac:spMkLst>
            <pc:docMk/>
            <pc:sldMk cId="3565286788" sldId="273"/>
            <ac:spMk id="5" creationId="{08277701-9A59-452B-9357-928FD7000313}"/>
          </ac:spMkLst>
        </pc:spChg>
        <pc:spChg chg="del">
          <ac:chgData name="Christopher Vazquez" userId="5430bee8-484f-42e8-8ebd-7a9d42134bbc" providerId="ADAL" clId="{DE69B203-AAEE-469B-B2B1-C72A25816E93}" dt="2021-12-20T15:15:36.989" v="6889" actId="478"/>
          <ac:spMkLst>
            <pc:docMk/>
            <pc:sldMk cId="3565286788" sldId="273"/>
            <ac:spMk id="10" creationId="{3425CE15-AAB9-4EEE-9DF9-814753581A71}"/>
          </ac:spMkLst>
        </pc:spChg>
        <pc:spChg chg="del mod">
          <ac:chgData name="Christopher Vazquez" userId="5430bee8-484f-42e8-8ebd-7a9d42134bbc" providerId="ADAL" clId="{DE69B203-AAEE-469B-B2B1-C72A25816E93}" dt="2021-12-20T15:15:28.729" v="6884" actId="478"/>
          <ac:spMkLst>
            <pc:docMk/>
            <pc:sldMk cId="3565286788" sldId="273"/>
            <ac:spMk id="12" creationId="{5AAD8071-A6B4-4774-974B-D544D4E7E260}"/>
          </ac:spMkLst>
        </pc:spChg>
        <pc:spChg chg="mod">
          <ac:chgData name="Christopher Vazquez" userId="5430bee8-484f-42e8-8ebd-7a9d42134bbc" providerId="ADAL" clId="{DE69B203-AAEE-469B-B2B1-C72A25816E93}" dt="2021-12-20T15:23:37.683" v="7002" actId="1076"/>
          <ac:spMkLst>
            <pc:docMk/>
            <pc:sldMk cId="3565286788" sldId="273"/>
            <ac:spMk id="16" creationId="{26FE077C-0F3C-4471-910C-1C1528AC2AB2}"/>
          </ac:spMkLst>
        </pc:spChg>
        <pc:spChg chg="mod">
          <ac:chgData name="Christopher Vazquez" userId="5430bee8-484f-42e8-8ebd-7a9d42134bbc" providerId="ADAL" clId="{DE69B203-AAEE-469B-B2B1-C72A25816E93}" dt="2021-12-20T15:22:59.217" v="6988" actId="1076"/>
          <ac:spMkLst>
            <pc:docMk/>
            <pc:sldMk cId="3565286788" sldId="273"/>
            <ac:spMk id="17" creationId="{7973F72A-2ED1-4C06-974B-871A9DB181F5}"/>
          </ac:spMkLst>
        </pc:spChg>
        <pc:spChg chg="add mod">
          <ac:chgData name="Christopher Vazquez" userId="5430bee8-484f-42e8-8ebd-7a9d42134bbc" providerId="ADAL" clId="{DE69B203-AAEE-469B-B2B1-C72A25816E93}" dt="2021-12-20T15:23:39.286" v="7003" actId="1076"/>
          <ac:spMkLst>
            <pc:docMk/>
            <pc:sldMk cId="3565286788" sldId="273"/>
            <ac:spMk id="18" creationId="{3524F569-16A3-4B1C-82D2-6C7E4E1F7854}"/>
          </ac:spMkLst>
        </pc:spChg>
        <pc:spChg chg="add mod">
          <ac:chgData name="Christopher Vazquez" userId="5430bee8-484f-42e8-8ebd-7a9d42134bbc" providerId="ADAL" clId="{DE69B203-AAEE-469B-B2B1-C72A25816E93}" dt="2021-12-20T15:22:51.118" v="6986" actId="1076"/>
          <ac:spMkLst>
            <pc:docMk/>
            <pc:sldMk cId="3565286788" sldId="273"/>
            <ac:spMk id="19" creationId="{3752C600-0B34-4B03-89A3-C0E087D8B211}"/>
          </ac:spMkLst>
        </pc:spChg>
        <pc:spChg chg="del mod">
          <ac:chgData name="Christopher Vazquez" userId="5430bee8-484f-42e8-8ebd-7a9d42134bbc" providerId="ADAL" clId="{DE69B203-AAEE-469B-B2B1-C72A25816E93}" dt="2021-12-20T15:20:53.707" v="6946" actId="478"/>
          <ac:spMkLst>
            <pc:docMk/>
            <pc:sldMk cId="3565286788" sldId="273"/>
            <ac:spMk id="20" creationId="{88BD09ED-276C-4572-9C33-E3F9FFD599AD}"/>
          </ac:spMkLst>
        </pc:spChg>
        <pc:spChg chg="del">
          <ac:chgData name="Christopher Vazquez" userId="5430bee8-484f-42e8-8ebd-7a9d42134bbc" providerId="ADAL" clId="{DE69B203-AAEE-469B-B2B1-C72A25816E93}" dt="2021-12-20T15:15:30.378" v="6885" actId="478"/>
          <ac:spMkLst>
            <pc:docMk/>
            <pc:sldMk cId="3565286788" sldId="273"/>
            <ac:spMk id="21" creationId="{068103FE-E2BE-4CDF-8BAA-FAC674E2FB72}"/>
          </ac:spMkLst>
        </pc:spChg>
        <pc:spChg chg="add mod">
          <ac:chgData name="Christopher Vazquez" userId="5430bee8-484f-42e8-8ebd-7a9d42134bbc" providerId="ADAL" clId="{DE69B203-AAEE-469B-B2B1-C72A25816E93}" dt="2021-12-20T15:22:42.249" v="6983" actId="1076"/>
          <ac:spMkLst>
            <pc:docMk/>
            <pc:sldMk cId="3565286788" sldId="273"/>
            <ac:spMk id="22" creationId="{154DEE5E-778D-45F9-9E7C-37821548F49B}"/>
          </ac:spMkLst>
        </pc:spChg>
        <pc:spChg chg="del">
          <ac:chgData name="Christopher Vazquez" userId="5430bee8-484f-42e8-8ebd-7a9d42134bbc" providerId="ADAL" clId="{DE69B203-AAEE-469B-B2B1-C72A25816E93}" dt="2021-12-20T15:15:41.149" v="6891" actId="478"/>
          <ac:spMkLst>
            <pc:docMk/>
            <pc:sldMk cId="3565286788" sldId="273"/>
            <ac:spMk id="23" creationId="{636E3014-7367-488A-89CA-3E048B603A65}"/>
          </ac:spMkLst>
        </pc:spChg>
        <pc:spChg chg="add del mod">
          <ac:chgData name="Christopher Vazquez" userId="5430bee8-484f-42e8-8ebd-7a9d42134bbc" providerId="ADAL" clId="{DE69B203-AAEE-469B-B2B1-C72A25816E93}" dt="2021-12-20T15:01:27.769" v="6858" actId="478"/>
          <ac:spMkLst>
            <pc:docMk/>
            <pc:sldMk cId="3565286788" sldId="273"/>
            <ac:spMk id="31" creationId="{A36496B9-E32B-4BDE-8218-30F5EE3BD5EB}"/>
          </ac:spMkLst>
        </pc:spChg>
        <pc:spChg chg="add mod">
          <ac:chgData name="Christopher Vazquez" userId="5430bee8-484f-42e8-8ebd-7a9d42134bbc" providerId="ADAL" clId="{DE69B203-AAEE-469B-B2B1-C72A25816E93}" dt="2021-12-20T15:22:47.003" v="6985" actId="1076"/>
          <ac:spMkLst>
            <pc:docMk/>
            <pc:sldMk cId="3565286788" sldId="273"/>
            <ac:spMk id="32" creationId="{69C06A0E-FCDB-4069-84D1-2033B5165ED6}"/>
          </ac:spMkLst>
        </pc:spChg>
        <pc:spChg chg="add del mod">
          <ac:chgData name="Christopher Vazquez" userId="5430bee8-484f-42e8-8ebd-7a9d42134bbc" providerId="ADAL" clId="{DE69B203-AAEE-469B-B2B1-C72A25816E93}" dt="2021-12-20T15:16:09.724" v="6898" actId="478"/>
          <ac:spMkLst>
            <pc:docMk/>
            <pc:sldMk cId="3565286788" sldId="273"/>
            <ac:spMk id="33" creationId="{C726E647-29D5-4B5E-BBEF-6DFE4A916762}"/>
          </ac:spMkLst>
        </pc:spChg>
        <pc:spChg chg="add mod">
          <ac:chgData name="Christopher Vazquez" userId="5430bee8-484f-42e8-8ebd-7a9d42134bbc" providerId="ADAL" clId="{DE69B203-AAEE-469B-B2B1-C72A25816E93}" dt="2021-12-20T15:22:44.400" v="6984" actId="1076"/>
          <ac:spMkLst>
            <pc:docMk/>
            <pc:sldMk cId="3565286788" sldId="273"/>
            <ac:spMk id="37" creationId="{AC669ED0-538C-4FD7-9A38-49E29F516B7C}"/>
          </ac:spMkLst>
        </pc:spChg>
        <pc:spChg chg="add mod">
          <ac:chgData name="Christopher Vazquez" userId="5430bee8-484f-42e8-8ebd-7a9d42134bbc" providerId="ADAL" clId="{DE69B203-AAEE-469B-B2B1-C72A25816E93}" dt="2021-12-20T15:23:04.889" v="6989" actId="1076"/>
          <ac:spMkLst>
            <pc:docMk/>
            <pc:sldMk cId="3565286788" sldId="273"/>
            <ac:spMk id="38" creationId="{789D8EEB-F757-484F-95A7-87874689F10F}"/>
          </ac:spMkLst>
        </pc:spChg>
        <pc:picChg chg="del">
          <ac:chgData name="Christopher Vazquez" userId="5430bee8-484f-42e8-8ebd-7a9d42134bbc" providerId="ADAL" clId="{DE69B203-AAEE-469B-B2B1-C72A25816E93}" dt="2021-12-20T14:50:12.259" v="6816" actId="478"/>
          <ac:picMkLst>
            <pc:docMk/>
            <pc:sldMk cId="3565286788" sldId="273"/>
            <ac:picMk id="3" creationId="{459D03EB-5D73-4BB8-B939-935BF66BCDD7}"/>
          </ac:picMkLst>
        </pc:picChg>
        <pc:picChg chg="del">
          <ac:chgData name="Christopher Vazquez" userId="5430bee8-484f-42e8-8ebd-7a9d42134bbc" providerId="ADAL" clId="{DE69B203-AAEE-469B-B2B1-C72A25816E93}" dt="2021-12-20T14:50:13.447" v="6818" actId="478"/>
          <ac:picMkLst>
            <pc:docMk/>
            <pc:sldMk cId="3565286788" sldId="273"/>
            <ac:picMk id="4" creationId="{AB9235D3-2886-4218-83C5-78843D149B1E}"/>
          </ac:picMkLst>
        </pc:picChg>
        <pc:picChg chg="add del mod">
          <ac:chgData name="Christopher Vazquez" userId="5430bee8-484f-42e8-8ebd-7a9d42134bbc" providerId="ADAL" clId="{DE69B203-AAEE-469B-B2B1-C72A25816E93}" dt="2021-12-20T15:20:39.201" v="6939" actId="478"/>
          <ac:picMkLst>
            <pc:docMk/>
            <pc:sldMk cId="3565286788" sldId="273"/>
            <ac:picMk id="6" creationId="{6BA68A7D-6D22-4EEB-B280-81052030FB94}"/>
          </ac:picMkLst>
        </pc:picChg>
        <pc:picChg chg="add mod modCrop">
          <ac:chgData name="Christopher Vazquez" userId="5430bee8-484f-42e8-8ebd-7a9d42134bbc" providerId="ADAL" clId="{DE69B203-AAEE-469B-B2B1-C72A25816E93}" dt="2021-12-20T15:23:30.719" v="7000" actId="1076"/>
          <ac:picMkLst>
            <pc:docMk/>
            <pc:sldMk cId="3565286788" sldId="273"/>
            <ac:picMk id="8" creationId="{DD5FBFBC-6232-4A48-9E2A-CCCDD3A33850}"/>
          </ac:picMkLst>
        </pc:picChg>
        <pc:picChg chg="add mod">
          <ac:chgData name="Christopher Vazquez" userId="5430bee8-484f-42e8-8ebd-7a9d42134bbc" providerId="ADAL" clId="{DE69B203-AAEE-469B-B2B1-C72A25816E93}" dt="2021-12-20T15:23:33.360" v="7001" actId="1076"/>
          <ac:picMkLst>
            <pc:docMk/>
            <pc:sldMk cId="3565286788" sldId="273"/>
            <ac:picMk id="13" creationId="{4A95A5CC-A99B-4525-A2E5-643864F8B31A}"/>
          </ac:picMkLst>
        </pc:picChg>
        <pc:picChg chg="del">
          <ac:chgData name="Christopher Vazquez" userId="5430bee8-484f-42e8-8ebd-7a9d42134bbc" providerId="ADAL" clId="{DE69B203-AAEE-469B-B2B1-C72A25816E93}" dt="2021-12-20T14:50:12.944" v="6817" actId="478"/>
          <ac:picMkLst>
            <pc:docMk/>
            <pc:sldMk cId="3565286788" sldId="273"/>
            <ac:picMk id="15" creationId="{D3832B2A-A7E1-40D4-9C83-4E6B9150F4A7}"/>
          </ac:picMkLst>
        </pc:picChg>
        <pc:picChg chg="add mod">
          <ac:chgData name="Christopher Vazquez" userId="5430bee8-484f-42e8-8ebd-7a9d42134bbc" providerId="ADAL" clId="{DE69B203-AAEE-469B-B2B1-C72A25816E93}" dt="2021-12-20T15:23:24.128" v="6996" actId="1076"/>
          <ac:picMkLst>
            <pc:docMk/>
            <pc:sldMk cId="3565286788" sldId="273"/>
            <ac:picMk id="24" creationId="{420D5B70-13A3-4C17-8701-2E568BE8EBB9}"/>
          </ac:picMkLst>
        </pc:picChg>
        <pc:picChg chg="add mod">
          <ac:chgData name="Christopher Vazquez" userId="5430bee8-484f-42e8-8ebd-7a9d42134bbc" providerId="ADAL" clId="{DE69B203-AAEE-469B-B2B1-C72A25816E93}" dt="2021-12-20T15:23:22.057" v="6995" actId="1076"/>
          <ac:picMkLst>
            <pc:docMk/>
            <pc:sldMk cId="3565286788" sldId="273"/>
            <ac:picMk id="27" creationId="{3394BF8A-73A4-45C8-A577-A8A83426EB48}"/>
          </ac:picMkLst>
        </pc:picChg>
        <pc:picChg chg="add mod">
          <ac:chgData name="Christopher Vazquez" userId="5430bee8-484f-42e8-8ebd-7a9d42134bbc" providerId="ADAL" clId="{DE69B203-AAEE-469B-B2B1-C72A25816E93}" dt="2021-12-20T15:23:17.610" v="6993" actId="1076"/>
          <ac:picMkLst>
            <pc:docMk/>
            <pc:sldMk cId="3565286788" sldId="273"/>
            <ac:picMk id="30" creationId="{0DC23443-E59F-4250-B994-C1D63E97CA28}"/>
          </ac:picMkLst>
        </pc:picChg>
        <pc:picChg chg="add mod">
          <ac:chgData name="Christopher Vazquez" userId="5430bee8-484f-42e8-8ebd-7a9d42134bbc" providerId="ADAL" clId="{DE69B203-AAEE-469B-B2B1-C72A25816E93}" dt="2021-12-20T15:23:18.899" v="6994" actId="1076"/>
          <ac:picMkLst>
            <pc:docMk/>
            <pc:sldMk cId="3565286788" sldId="273"/>
            <ac:picMk id="35" creationId="{6169DEE3-375E-458A-94D6-25454192BA4B}"/>
          </ac:picMkLst>
        </pc:picChg>
        <pc:picChg chg="add mod">
          <ac:chgData name="Christopher Vazquez" userId="5430bee8-484f-42e8-8ebd-7a9d42134bbc" providerId="ADAL" clId="{DE69B203-AAEE-469B-B2B1-C72A25816E93}" dt="2021-12-20T15:23:09.310" v="6991" actId="1076"/>
          <ac:picMkLst>
            <pc:docMk/>
            <pc:sldMk cId="3565286788" sldId="273"/>
            <ac:picMk id="40" creationId="{E210A1DE-6292-4FA9-A964-3616248CB3FA}"/>
          </ac:picMkLst>
        </pc:picChg>
        <pc:picChg chg="add mod">
          <ac:chgData name="Christopher Vazquez" userId="5430bee8-484f-42e8-8ebd-7a9d42134bbc" providerId="ADAL" clId="{DE69B203-AAEE-469B-B2B1-C72A25816E93}" dt="2021-12-20T15:23:07.684" v="6990" actId="1076"/>
          <ac:picMkLst>
            <pc:docMk/>
            <pc:sldMk cId="3565286788" sldId="273"/>
            <ac:picMk id="42" creationId="{4BE1B556-C66C-4CF3-805F-82DD11643631}"/>
          </ac:picMkLst>
        </pc:picChg>
        <pc:cxnChg chg="del mod">
          <ac:chgData name="Christopher Vazquez" userId="5430bee8-484f-42e8-8ebd-7a9d42134bbc" providerId="ADAL" clId="{DE69B203-AAEE-469B-B2B1-C72A25816E93}" dt="2021-12-20T15:15:35.901" v="6888" actId="478"/>
          <ac:cxnSpMkLst>
            <pc:docMk/>
            <pc:sldMk cId="3565286788" sldId="273"/>
            <ac:cxnSpMk id="11" creationId="{588464AF-D556-454B-9DDD-F15665F533F2}"/>
          </ac:cxnSpMkLst>
        </pc:cxnChg>
        <pc:cxnChg chg="del mod">
          <ac:chgData name="Christopher Vazquez" userId="5430bee8-484f-42e8-8ebd-7a9d42134bbc" providerId="ADAL" clId="{DE69B203-AAEE-469B-B2B1-C72A25816E93}" dt="2021-12-20T15:15:34.450" v="6887" actId="478"/>
          <ac:cxnSpMkLst>
            <pc:docMk/>
            <pc:sldMk cId="3565286788" sldId="273"/>
            <ac:cxnSpMk id="25" creationId="{6B767791-94ED-4490-BEF3-616E3F40901B}"/>
          </ac:cxnSpMkLst>
        </pc:cxnChg>
        <pc:cxnChg chg="del mod">
          <ac:chgData name="Christopher Vazquez" userId="5430bee8-484f-42e8-8ebd-7a9d42134bbc" providerId="ADAL" clId="{DE69B203-AAEE-469B-B2B1-C72A25816E93}" dt="2021-12-20T15:15:31.548" v="6886" actId="478"/>
          <ac:cxnSpMkLst>
            <pc:docMk/>
            <pc:sldMk cId="3565286788" sldId="273"/>
            <ac:cxnSpMk id="29" creationId="{BD5C523F-79DB-4787-9E0C-F850A0C15097}"/>
          </ac:cxnSpMkLst>
        </pc:cxnChg>
      </pc:sldChg>
      <pc:sldChg chg="addSp delSp modSp add mod">
        <pc:chgData name="Christopher Vazquez" userId="5430bee8-484f-42e8-8ebd-7a9d42134bbc" providerId="ADAL" clId="{DE69B203-AAEE-469B-B2B1-C72A25816E93}" dt="2021-12-20T15:59:48.105" v="7233" actId="20577"/>
        <pc:sldMkLst>
          <pc:docMk/>
          <pc:sldMk cId="1157609611" sldId="274"/>
        </pc:sldMkLst>
        <pc:spChg chg="mod">
          <ac:chgData name="Christopher Vazquez" userId="5430bee8-484f-42e8-8ebd-7a9d42134bbc" providerId="ADAL" clId="{DE69B203-AAEE-469B-B2B1-C72A25816E93}" dt="2021-12-20T15:59:48.105" v="7233" actId="20577"/>
          <ac:spMkLst>
            <pc:docMk/>
            <pc:sldMk cId="1157609611" sldId="274"/>
            <ac:spMk id="5" creationId="{08277701-9A59-452B-9357-928FD7000313}"/>
          </ac:spMkLst>
        </pc:spChg>
        <pc:spChg chg="mod">
          <ac:chgData name="Christopher Vazquez" userId="5430bee8-484f-42e8-8ebd-7a9d42134bbc" providerId="ADAL" clId="{DE69B203-AAEE-469B-B2B1-C72A25816E93}" dt="2021-12-20T15:56:41.152" v="7171" actId="1076"/>
          <ac:spMkLst>
            <pc:docMk/>
            <pc:sldMk cId="1157609611" sldId="274"/>
            <ac:spMk id="16" creationId="{26FE077C-0F3C-4471-910C-1C1528AC2AB2}"/>
          </ac:spMkLst>
        </pc:spChg>
        <pc:spChg chg="mod">
          <ac:chgData name="Christopher Vazquez" userId="5430bee8-484f-42e8-8ebd-7a9d42134bbc" providerId="ADAL" clId="{DE69B203-AAEE-469B-B2B1-C72A25816E93}" dt="2021-12-20T15:57:13.381" v="7180" actId="14100"/>
          <ac:spMkLst>
            <pc:docMk/>
            <pc:sldMk cId="1157609611" sldId="274"/>
            <ac:spMk id="17" creationId="{7973F72A-2ED1-4C06-974B-871A9DB181F5}"/>
          </ac:spMkLst>
        </pc:spChg>
        <pc:spChg chg="mod">
          <ac:chgData name="Christopher Vazquez" userId="5430bee8-484f-42e8-8ebd-7a9d42134bbc" providerId="ADAL" clId="{DE69B203-AAEE-469B-B2B1-C72A25816E93}" dt="2021-12-20T15:56:44.151" v="7172" actId="1076"/>
          <ac:spMkLst>
            <pc:docMk/>
            <pc:sldMk cId="1157609611" sldId="274"/>
            <ac:spMk id="18" creationId="{3524F569-16A3-4B1C-82D2-6C7E4E1F7854}"/>
          </ac:spMkLst>
        </pc:spChg>
        <pc:spChg chg="mod">
          <ac:chgData name="Christopher Vazquez" userId="5430bee8-484f-42e8-8ebd-7a9d42134bbc" providerId="ADAL" clId="{DE69B203-AAEE-469B-B2B1-C72A25816E93}" dt="2021-12-20T15:57:00.432" v="7177" actId="14100"/>
          <ac:spMkLst>
            <pc:docMk/>
            <pc:sldMk cId="1157609611" sldId="274"/>
            <ac:spMk id="19" creationId="{3752C600-0B34-4B03-89A3-C0E087D8B211}"/>
          </ac:spMkLst>
        </pc:spChg>
        <pc:spChg chg="mod">
          <ac:chgData name="Christopher Vazquez" userId="5430bee8-484f-42e8-8ebd-7a9d42134bbc" providerId="ADAL" clId="{DE69B203-AAEE-469B-B2B1-C72A25816E93}" dt="2021-12-20T15:57:02.923" v="7178" actId="14100"/>
          <ac:spMkLst>
            <pc:docMk/>
            <pc:sldMk cId="1157609611" sldId="274"/>
            <ac:spMk id="22" creationId="{154DEE5E-778D-45F9-9E7C-37821548F49B}"/>
          </ac:spMkLst>
        </pc:spChg>
        <pc:spChg chg="add mod">
          <ac:chgData name="Christopher Vazquez" userId="5430bee8-484f-42e8-8ebd-7a9d42134bbc" providerId="ADAL" clId="{DE69B203-AAEE-469B-B2B1-C72A25816E93}" dt="2021-12-20T15:56:51.682" v="7174" actId="14100"/>
          <ac:spMkLst>
            <pc:docMk/>
            <pc:sldMk cId="1157609611" sldId="274"/>
            <ac:spMk id="25" creationId="{044A3C68-812A-413A-BD3E-3D1B32FC509B}"/>
          </ac:spMkLst>
        </pc:spChg>
        <pc:spChg chg="mod">
          <ac:chgData name="Christopher Vazquez" userId="5430bee8-484f-42e8-8ebd-7a9d42134bbc" providerId="ADAL" clId="{DE69B203-AAEE-469B-B2B1-C72A25816E93}" dt="2021-12-20T15:57:25.189" v="7184" actId="1076"/>
          <ac:spMkLst>
            <pc:docMk/>
            <pc:sldMk cId="1157609611" sldId="274"/>
            <ac:spMk id="32" creationId="{69C06A0E-FCDB-4069-84D1-2033B5165ED6}"/>
          </ac:spMkLst>
        </pc:spChg>
        <pc:spChg chg="del">
          <ac:chgData name="Christopher Vazquez" userId="5430bee8-484f-42e8-8ebd-7a9d42134bbc" providerId="ADAL" clId="{DE69B203-AAEE-469B-B2B1-C72A25816E93}" dt="2021-12-20T15:49:08.666" v="7114" actId="478"/>
          <ac:spMkLst>
            <pc:docMk/>
            <pc:sldMk cId="1157609611" sldId="274"/>
            <ac:spMk id="37" creationId="{AC669ED0-538C-4FD7-9A38-49E29F516B7C}"/>
          </ac:spMkLst>
        </pc:spChg>
        <pc:spChg chg="mod">
          <ac:chgData name="Christopher Vazquez" userId="5430bee8-484f-42e8-8ebd-7a9d42134bbc" providerId="ADAL" clId="{DE69B203-AAEE-469B-B2B1-C72A25816E93}" dt="2021-12-20T15:57:20.002" v="7182" actId="1076"/>
          <ac:spMkLst>
            <pc:docMk/>
            <pc:sldMk cId="1157609611" sldId="274"/>
            <ac:spMk id="38" creationId="{789D8EEB-F757-484F-95A7-87874689F10F}"/>
          </ac:spMkLst>
        </pc:spChg>
        <pc:spChg chg="add del mod">
          <ac:chgData name="Christopher Vazquez" userId="5430bee8-484f-42e8-8ebd-7a9d42134bbc" providerId="ADAL" clId="{DE69B203-AAEE-469B-B2B1-C72A25816E93}" dt="2021-12-20T15:57:32.497" v="7186" actId="478"/>
          <ac:spMkLst>
            <pc:docMk/>
            <pc:sldMk cId="1157609611" sldId="274"/>
            <ac:spMk id="41" creationId="{2C1E2558-AE5C-4D10-A533-FAEF9673B19C}"/>
          </ac:spMkLst>
        </pc:spChg>
        <pc:spChg chg="add mod">
          <ac:chgData name="Christopher Vazquez" userId="5430bee8-484f-42e8-8ebd-7a9d42134bbc" providerId="ADAL" clId="{DE69B203-AAEE-469B-B2B1-C72A25816E93}" dt="2021-12-20T15:58:13.045" v="7195" actId="1076"/>
          <ac:spMkLst>
            <pc:docMk/>
            <pc:sldMk cId="1157609611" sldId="274"/>
            <ac:spMk id="43" creationId="{8A247D0D-9853-4F0F-B5BA-B7CEB82C927A}"/>
          </ac:spMkLst>
        </pc:spChg>
        <pc:spChg chg="add del mod">
          <ac:chgData name="Christopher Vazquez" userId="5430bee8-484f-42e8-8ebd-7a9d42134bbc" providerId="ADAL" clId="{DE69B203-AAEE-469B-B2B1-C72A25816E93}" dt="2021-12-20T15:58:17.226" v="7198" actId="478"/>
          <ac:spMkLst>
            <pc:docMk/>
            <pc:sldMk cId="1157609611" sldId="274"/>
            <ac:spMk id="44" creationId="{C62896EE-89EA-4B35-8AD6-84A229C7E40D}"/>
          </ac:spMkLst>
        </pc:spChg>
        <pc:spChg chg="add mod">
          <ac:chgData name="Christopher Vazquez" userId="5430bee8-484f-42e8-8ebd-7a9d42134bbc" providerId="ADAL" clId="{DE69B203-AAEE-469B-B2B1-C72A25816E93}" dt="2021-12-20T15:58:39.122" v="7201" actId="14100"/>
          <ac:spMkLst>
            <pc:docMk/>
            <pc:sldMk cId="1157609611" sldId="274"/>
            <ac:spMk id="45" creationId="{FAB404BF-5A96-4A17-A183-3D6CB24506F1}"/>
          </ac:spMkLst>
        </pc:spChg>
        <pc:spChg chg="add mod">
          <ac:chgData name="Christopher Vazquez" userId="5430bee8-484f-42e8-8ebd-7a9d42134bbc" providerId="ADAL" clId="{DE69B203-AAEE-469B-B2B1-C72A25816E93}" dt="2021-12-20T15:58:47.130" v="7203" actId="1076"/>
          <ac:spMkLst>
            <pc:docMk/>
            <pc:sldMk cId="1157609611" sldId="274"/>
            <ac:spMk id="46" creationId="{CA3060DF-1351-4C70-B7ED-5FCE523F8FE7}"/>
          </ac:spMkLst>
        </pc:spChg>
        <pc:picChg chg="add del mod">
          <ac:chgData name="Christopher Vazquez" userId="5430bee8-484f-42e8-8ebd-7a9d42134bbc" providerId="ADAL" clId="{DE69B203-AAEE-469B-B2B1-C72A25816E93}" dt="2021-12-20T15:30:54.369" v="7049" actId="478"/>
          <ac:picMkLst>
            <pc:docMk/>
            <pc:sldMk cId="1157609611" sldId="274"/>
            <ac:picMk id="3" creationId="{469442F1-CBD8-439B-9459-0F13361F7DD1}"/>
          </ac:picMkLst>
        </pc:picChg>
        <pc:picChg chg="add mod">
          <ac:chgData name="Christopher Vazquez" userId="5430bee8-484f-42e8-8ebd-7a9d42134bbc" providerId="ADAL" clId="{DE69B203-AAEE-469B-B2B1-C72A25816E93}" dt="2021-12-20T15:54:11.490" v="7147" actId="1076"/>
          <ac:picMkLst>
            <pc:docMk/>
            <pc:sldMk cId="1157609611" sldId="274"/>
            <ac:picMk id="6" creationId="{ACD69410-6CFF-4D57-9696-FF81F31B4C1B}"/>
          </ac:picMkLst>
        </pc:picChg>
        <pc:picChg chg="del">
          <ac:chgData name="Christopher Vazquez" userId="5430bee8-484f-42e8-8ebd-7a9d42134bbc" providerId="ADAL" clId="{DE69B203-AAEE-469B-B2B1-C72A25816E93}" dt="2021-12-20T15:28:50.750" v="7037" actId="478"/>
          <ac:picMkLst>
            <pc:docMk/>
            <pc:sldMk cId="1157609611" sldId="274"/>
            <ac:picMk id="8" creationId="{DD5FBFBC-6232-4A48-9E2A-CCCDD3A33850}"/>
          </ac:picMkLst>
        </pc:picChg>
        <pc:picChg chg="add mod">
          <ac:chgData name="Christopher Vazquez" userId="5430bee8-484f-42e8-8ebd-7a9d42134bbc" providerId="ADAL" clId="{DE69B203-AAEE-469B-B2B1-C72A25816E93}" dt="2021-12-20T15:54:13.297" v="7148" actId="1076"/>
          <ac:picMkLst>
            <pc:docMk/>
            <pc:sldMk cId="1157609611" sldId="274"/>
            <ac:picMk id="9" creationId="{095DF418-67DC-4E28-B933-17CB4F09D30A}"/>
          </ac:picMkLst>
        </pc:picChg>
        <pc:picChg chg="add mod modCrop">
          <ac:chgData name="Christopher Vazquez" userId="5430bee8-484f-42e8-8ebd-7a9d42134bbc" providerId="ADAL" clId="{DE69B203-AAEE-469B-B2B1-C72A25816E93}" dt="2021-12-20T15:56:11.051" v="7160" actId="732"/>
          <ac:picMkLst>
            <pc:docMk/>
            <pc:sldMk cId="1157609611" sldId="274"/>
            <ac:picMk id="11" creationId="{49A9D046-9F7D-411D-A4A5-CC2279831730}"/>
          </ac:picMkLst>
        </pc:picChg>
        <pc:picChg chg="del">
          <ac:chgData name="Christopher Vazquez" userId="5430bee8-484f-42e8-8ebd-7a9d42134bbc" providerId="ADAL" clId="{DE69B203-AAEE-469B-B2B1-C72A25816E93}" dt="2021-12-20T15:28:47.427" v="7036" actId="478"/>
          <ac:picMkLst>
            <pc:docMk/>
            <pc:sldMk cId="1157609611" sldId="274"/>
            <ac:picMk id="13" creationId="{4A95A5CC-A99B-4525-A2E5-643864F8B31A}"/>
          </ac:picMkLst>
        </pc:picChg>
        <pc:picChg chg="add mod">
          <ac:chgData name="Christopher Vazquez" userId="5430bee8-484f-42e8-8ebd-7a9d42134bbc" providerId="ADAL" clId="{DE69B203-AAEE-469B-B2B1-C72A25816E93}" dt="2021-12-20T15:54:16.876" v="7150" actId="1076"/>
          <ac:picMkLst>
            <pc:docMk/>
            <pc:sldMk cId="1157609611" sldId="274"/>
            <ac:picMk id="14" creationId="{1BBCF37B-7CE8-4227-A2E8-9D8822B28FF2}"/>
          </ac:picMkLst>
        </pc:picChg>
        <pc:picChg chg="add mod">
          <ac:chgData name="Christopher Vazquez" userId="5430bee8-484f-42e8-8ebd-7a9d42134bbc" providerId="ADAL" clId="{DE69B203-AAEE-469B-B2B1-C72A25816E93}" dt="2021-12-20T15:56:16.162" v="7161" actId="1076"/>
          <ac:picMkLst>
            <pc:docMk/>
            <pc:sldMk cId="1157609611" sldId="274"/>
            <ac:picMk id="20" creationId="{F611E302-5BCB-456E-BC79-3FE174FA36D3}"/>
          </ac:picMkLst>
        </pc:picChg>
        <pc:picChg chg="add del mod">
          <ac:chgData name="Christopher Vazquez" userId="5430bee8-484f-42e8-8ebd-7a9d42134bbc" providerId="ADAL" clId="{DE69B203-AAEE-469B-B2B1-C72A25816E93}" dt="2021-12-20T15:47:58.692" v="7108" actId="478"/>
          <ac:picMkLst>
            <pc:docMk/>
            <pc:sldMk cId="1157609611" sldId="274"/>
            <ac:picMk id="23" creationId="{D9A77EA4-D072-4D58-BAD8-49117C552D93}"/>
          </ac:picMkLst>
        </pc:picChg>
        <pc:picChg chg="del">
          <ac:chgData name="Christopher Vazquez" userId="5430bee8-484f-42e8-8ebd-7a9d42134bbc" providerId="ADAL" clId="{DE69B203-AAEE-469B-B2B1-C72A25816E93}" dt="2021-12-20T15:28:44.746" v="7031" actId="478"/>
          <ac:picMkLst>
            <pc:docMk/>
            <pc:sldMk cId="1157609611" sldId="274"/>
            <ac:picMk id="24" creationId="{420D5B70-13A3-4C17-8701-2E568BE8EBB9}"/>
          </ac:picMkLst>
        </pc:picChg>
        <pc:picChg chg="del">
          <ac:chgData name="Christopher Vazquez" userId="5430bee8-484f-42e8-8ebd-7a9d42134bbc" providerId="ADAL" clId="{DE69B203-AAEE-469B-B2B1-C72A25816E93}" dt="2021-12-20T15:28:43.920" v="7030" actId="478"/>
          <ac:picMkLst>
            <pc:docMk/>
            <pc:sldMk cId="1157609611" sldId="274"/>
            <ac:picMk id="27" creationId="{3394BF8A-73A4-45C8-A577-A8A83426EB48}"/>
          </ac:picMkLst>
        </pc:picChg>
        <pc:picChg chg="add mod modCrop">
          <ac:chgData name="Christopher Vazquez" userId="5430bee8-484f-42e8-8ebd-7a9d42134bbc" providerId="ADAL" clId="{DE69B203-AAEE-469B-B2B1-C72A25816E93}" dt="2021-12-20T15:56:20.695" v="7163" actId="14100"/>
          <ac:picMkLst>
            <pc:docMk/>
            <pc:sldMk cId="1157609611" sldId="274"/>
            <ac:picMk id="28" creationId="{27706728-2CA9-4A38-B961-A60A3B845A79}"/>
          </ac:picMkLst>
        </pc:picChg>
        <pc:picChg chg="del">
          <ac:chgData name="Christopher Vazquez" userId="5430bee8-484f-42e8-8ebd-7a9d42134bbc" providerId="ADAL" clId="{DE69B203-AAEE-469B-B2B1-C72A25816E93}" dt="2021-12-20T15:28:46.684" v="7035" actId="478"/>
          <ac:picMkLst>
            <pc:docMk/>
            <pc:sldMk cId="1157609611" sldId="274"/>
            <ac:picMk id="30" creationId="{0DC23443-E59F-4250-B994-C1D63E97CA28}"/>
          </ac:picMkLst>
        </pc:picChg>
        <pc:picChg chg="add mod">
          <ac:chgData name="Christopher Vazquez" userId="5430bee8-484f-42e8-8ebd-7a9d42134bbc" providerId="ADAL" clId="{DE69B203-AAEE-469B-B2B1-C72A25816E93}" dt="2021-12-20T15:56:26.300" v="7166" actId="1076"/>
          <ac:picMkLst>
            <pc:docMk/>
            <pc:sldMk cId="1157609611" sldId="274"/>
            <ac:picMk id="31" creationId="{053F2B85-F67A-463D-9F16-14C75E8466CC}"/>
          </ac:picMkLst>
        </pc:picChg>
        <pc:picChg chg="add mod">
          <ac:chgData name="Christopher Vazquez" userId="5430bee8-484f-42e8-8ebd-7a9d42134bbc" providerId="ADAL" clId="{DE69B203-AAEE-469B-B2B1-C72A25816E93}" dt="2021-12-20T15:56:33.688" v="7170" actId="1076"/>
          <ac:picMkLst>
            <pc:docMk/>
            <pc:sldMk cId="1157609611" sldId="274"/>
            <ac:picMk id="34" creationId="{C8A36081-DA87-40C8-A806-251652DA7033}"/>
          </ac:picMkLst>
        </pc:picChg>
        <pc:picChg chg="del">
          <ac:chgData name="Christopher Vazquez" userId="5430bee8-484f-42e8-8ebd-7a9d42134bbc" providerId="ADAL" clId="{DE69B203-AAEE-469B-B2B1-C72A25816E93}" dt="2021-12-20T15:28:45.270" v="7032" actId="478"/>
          <ac:picMkLst>
            <pc:docMk/>
            <pc:sldMk cId="1157609611" sldId="274"/>
            <ac:picMk id="35" creationId="{6169DEE3-375E-458A-94D6-25454192BA4B}"/>
          </ac:picMkLst>
        </pc:picChg>
        <pc:picChg chg="add mod">
          <ac:chgData name="Christopher Vazquez" userId="5430bee8-484f-42e8-8ebd-7a9d42134bbc" providerId="ADAL" clId="{DE69B203-AAEE-469B-B2B1-C72A25816E93}" dt="2021-12-20T15:58:08.685" v="7194" actId="1076"/>
          <ac:picMkLst>
            <pc:docMk/>
            <pc:sldMk cId="1157609611" sldId="274"/>
            <ac:picMk id="39" creationId="{1E97B497-906D-46CE-A1DF-EA4B60A3B2D0}"/>
          </ac:picMkLst>
        </pc:picChg>
        <pc:picChg chg="del">
          <ac:chgData name="Christopher Vazquez" userId="5430bee8-484f-42e8-8ebd-7a9d42134bbc" providerId="ADAL" clId="{DE69B203-AAEE-469B-B2B1-C72A25816E93}" dt="2021-12-20T15:28:46.260" v="7034" actId="478"/>
          <ac:picMkLst>
            <pc:docMk/>
            <pc:sldMk cId="1157609611" sldId="274"/>
            <ac:picMk id="40" creationId="{E210A1DE-6292-4FA9-A964-3616248CB3FA}"/>
          </ac:picMkLst>
        </pc:picChg>
        <pc:picChg chg="del">
          <ac:chgData name="Christopher Vazquez" userId="5430bee8-484f-42e8-8ebd-7a9d42134bbc" providerId="ADAL" clId="{DE69B203-AAEE-469B-B2B1-C72A25816E93}" dt="2021-12-20T15:28:45.738" v="7033" actId="478"/>
          <ac:picMkLst>
            <pc:docMk/>
            <pc:sldMk cId="1157609611" sldId="274"/>
            <ac:picMk id="42" creationId="{4BE1B556-C66C-4CF3-805F-82DD11643631}"/>
          </ac:picMkLst>
        </pc:picChg>
        <pc:cxnChg chg="add mod">
          <ac:chgData name="Christopher Vazquez" userId="5430bee8-484f-42e8-8ebd-7a9d42134bbc" providerId="ADAL" clId="{DE69B203-AAEE-469B-B2B1-C72A25816E93}" dt="2021-12-20T15:59:10.668" v="7206" actId="14100"/>
          <ac:cxnSpMkLst>
            <pc:docMk/>
            <pc:sldMk cId="1157609611" sldId="274"/>
            <ac:cxnSpMk id="47" creationId="{55E129B4-8F06-4549-8E0B-6C7189D4052D}"/>
          </ac:cxnSpMkLst>
        </pc:cxnChg>
      </pc:sldChg>
      <pc:sldChg chg="addSp delSp modSp add mod">
        <pc:chgData name="Christopher Vazquez" userId="5430bee8-484f-42e8-8ebd-7a9d42134bbc" providerId="ADAL" clId="{DE69B203-AAEE-469B-B2B1-C72A25816E93}" dt="2021-12-21T18:51:56.794" v="7948" actId="1076"/>
        <pc:sldMkLst>
          <pc:docMk/>
          <pc:sldMk cId="2419389414" sldId="275"/>
        </pc:sldMkLst>
        <pc:spChg chg="mod">
          <ac:chgData name="Christopher Vazquez" userId="5430bee8-484f-42e8-8ebd-7a9d42134bbc" providerId="ADAL" clId="{DE69B203-AAEE-469B-B2B1-C72A25816E93}" dt="2021-12-21T17:35:45.497" v="7419" actId="20577"/>
          <ac:spMkLst>
            <pc:docMk/>
            <pc:sldMk cId="2419389414" sldId="275"/>
            <ac:spMk id="5" creationId="{08277701-9A59-452B-9357-928FD7000313}"/>
          </ac:spMkLst>
        </pc:spChg>
        <pc:spChg chg="del">
          <ac:chgData name="Christopher Vazquez" userId="5430bee8-484f-42e8-8ebd-7a9d42134bbc" providerId="ADAL" clId="{DE69B203-AAEE-469B-B2B1-C72A25816E93}" dt="2021-12-21T17:07:43.944" v="7235" actId="478"/>
          <ac:spMkLst>
            <pc:docMk/>
            <pc:sldMk cId="2419389414" sldId="275"/>
            <ac:spMk id="16" creationId="{26FE077C-0F3C-4471-910C-1C1528AC2AB2}"/>
          </ac:spMkLst>
        </pc:spChg>
        <pc:spChg chg="del">
          <ac:chgData name="Christopher Vazquez" userId="5430bee8-484f-42e8-8ebd-7a9d42134bbc" providerId="ADAL" clId="{DE69B203-AAEE-469B-B2B1-C72A25816E93}" dt="2021-12-21T17:56:06.749" v="7928" actId="478"/>
          <ac:spMkLst>
            <pc:docMk/>
            <pc:sldMk cId="2419389414" sldId="275"/>
            <ac:spMk id="17" creationId="{7973F72A-2ED1-4C06-974B-871A9DB181F5}"/>
          </ac:spMkLst>
        </pc:spChg>
        <pc:spChg chg="del">
          <ac:chgData name="Christopher Vazquez" userId="5430bee8-484f-42e8-8ebd-7a9d42134bbc" providerId="ADAL" clId="{DE69B203-AAEE-469B-B2B1-C72A25816E93}" dt="2021-12-21T17:07:44.869" v="7236" actId="478"/>
          <ac:spMkLst>
            <pc:docMk/>
            <pc:sldMk cId="2419389414" sldId="275"/>
            <ac:spMk id="18" creationId="{3524F569-16A3-4B1C-82D2-6C7E4E1F7854}"/>
          </ac:spMkLst>
        </pc:spChg>
        <pc:spChg chg="mod">
          <ac:chgData name="Christopher Vazquez" userId="5430bee8-484f-42e8-8ebd-7a9d42134bbc" providerId="ADAL" clId="{DE69B203-AAEE-469B-B2B1-C72A25816E93}" dt="2021-12-21T18:42:22.250" v="7934"/>
          <ac:spMkLst>
            <pc:docMk/>
            <pc:sldMk cId="2419389414" sldId="275"/>
            <ac:spMk id="19" creationId="{3752C600-0B34-4B03-89A3-C0E087D8B211}"/>
          </ac:spMkLst>
        </pc:spChg>
        <pc:spChg chg="del mod">
          <ac:chgData name="Christopher Vazquez" userId="5430bee8-484f-42e8-8ebd-7a9d42134bbc" providerId="ADAL" clId="{DE69B203-AAEE-469B-B2B1-C72A25816E93}" dt="2021-12-21T17:56:07.860" v="7929" actId="478"/>
          <ac:spMkLst>
            <pc:docMk/>
            <pc:sldMk cId="2419389414" sldId="275"/>
            <ac:spMk id="22" creationId="{154DEE5E-778D-45F9-9E7C-37821548F49B}"/>
          </ac:spMkLst>
        </pc:spChg>
        <pc:spChg chg="add mod">
          <ac:chgData name="Christopher Vazquez" userId="5430bee8-484f-42e8-8ebd-7a9d42134bbc" providerId="ADAL" clId="{DE69B203-AAEE-469B-B2B1-C72A25816E93}" dt="2021-12-21T17:39:18.260" v="7629" actId="20577"/>
          <ac:spMkLst>
            <pc:docMk/>
            <pc:sldMk cId="2419389414" sldId="275"/>
            <ac:spMk id="24" creationId="{CF2DFD50-E3AE-4EDC-ACC0-115C91A66434}"/>
          </ac:spMkLst>
        </pc:spChg>
        <pc:spChg chg="del">
          <ac:chgData name="Christopher Vazquez" userId="5430bee8-484f-42e8-8ebd-7a9d42134bbc" providerId="ADAL" clId="{DE69B203-AAEE-469B-B2B1-C72A25816E93}" dt="2021-12-21T18:43:07.653" v="7947" actId="478"/>
          <ac:spMkLst>
            <pc:docMk/>
            <pc:sldMk cId="2419389414" sldId="275"/>
            <ac:spMk id="25" creationId="{044A3C68-812A-413A-BD3E-3D1B32FC509B}"/>
          </ac:spMkLst>
        </pc:spChg>
        <pc:spChg chg="add mod">
          <ac:chgData name="Christopher Vazquez" userId="5430bee8-484f-42e8-8ebd-7a9d42134bbc" providerId="ADAL" clId="{DE69B203-AAEE-469B-B2B1-C72A25816E93}" dt="2021-12-21T17:40:15.651" v="7769" actId="20577"/>
          <ac:spMkLst>
            <pc:docMk/>
            <pc:sldMk cId="2419389414" sldId="275"/>
            <ac:spMk id="26" creationId="{AF1B9B43-BF9F-46B8-AF8B-C0146743D11A}"/>
          </ac:spMkLst>
        </pc:spChg>
        <pc:spChg chg="add mod">
          <ac:chgData name="Christopher Vazquez" userId="5430bee8-484f-42e8-8ebd-7a9d42134bbc" providerId="ADAL" clId="{DE69B203-AAEE-469B-B2B1-C72A25816E93}" dt="2021-12-21T17:41:54.762" v="7919" actId="20577"/>
          <ac:spMkLst>
            <pc:docMk/>
            <pc:sldMk cId="2419389414" sldId="275"/>
            <ac:spMk id="27" creationId="{1109DC7F-ED68-4C89-B426-D9A2EC460D54}"/>
          </ac:spMkLst>
        </pc:spChg>
        <pc:spChg chg="add mod">
          <ac:chgData name="Christopher Vazquez" userId="5430bee8-484f-42e8-8ebd-7a9d42134bbc" providerId="ADAL" clId="{DE69B203-AAEE-469B-B2B1-C72A25816E93}" dt="2021-12-21T18:51:56.794" v="7948" actId="1076"/>
          <ac:spMkLst>
            <pc:docMk/>
            <pc:sldMk cId="2419389414" sldId="275"/>
            <ac:spMk id="30" creationId="{F0A463D8-A092-4050-B969-17313DE80714}"/>
          </ac:spMkLst>
        </pc:spChg>
        <pc:spChg chg="del">
          <ac:chgData name="Christopher Vazquez" userId="5430bee8-484f-42e8-8ebd-7a9d42134bbc" providerId="ADAL" clId="{DE69B203-AAEE-469B-B2B1-C72A25816E93}" dt="2021-12-21T17:56:09.635" v="7931" actId="478"/>
          <ac:spMkLst>
            <pc:docMk/>
            <pc:sldMk cId="2419389414" sldId="275"/>
            <ac:spMk id="32" creationId="{69C06A0E-FCDB-4069-84D1-2033B5165ED6}"/>
          </ac:spMkLst>
        </pc:spChg>
        <pc:spChg chg="del">
          <ac:chgData name="Christopher Vazquez" userId="5430bee8-484f-42e8-8ebd-7a9d42134bbc" providerId="ADAL" clId="{DE69B203-AAEE-469B-B2B1-C72A25816E93}" dt="2021-12-21T17:56:08.848" v="7930" actId="478"/>
          <ac:spMkLst>
            <pc:docMk/>
            <pc:sldMk cId="2419389414" sldId="275"/>
            <ac:spMk id="38" creationId="{789D8EEB-F757-484F-95A7-87874689F10F}"/>
          </ac:spMkLst>
        </pc:spChg>
        <pc:spChg chg="del">
          <ac:chgData name="Christopher Vazquez" userId="5430bee8-484f-42e8-8ebd-7a9d42134bbc" providerId="ADAL" clId="{DE69B203-AAEE-469B-B2B1-C72A25816E93}" dt="2021-12-21T17:56:11.103" v="7932" actId="478"/>
          <ac:spMkLst>
            <pc:docMk/>
            <pc:sldMk cId="2419389414" sldId="275"/>
            <ac:spMk id="43" creationId="{8A247D0D-9853-4F0F-B5BA-B7CEB82C927A}"/>
          </ac:spMkLst>
        </pc:spChg>
        <pc:spChg chg="del mod">
          <ac:chgData name="Christopher Vazquez" userId="5430bee8-484f-42e8-8ebd-7a9d42134bbc" providerId="ADAL" clId="{DE69B203-AAEE-469B-B2B1-C72A25816E93}" dt="2021-12-21T18:42:55.946" v="7943" actId="478"/>
          <ac:spMkLst>
            <pc:docMk/>
            <pc:sldMk cId="2419389414" sldId="275"/>
            <ac:spMk id="45" creationId="{FAB404BF-5A96-4A17-A183-3D6CB24506F1}"/>
          </ac:spMkLst>
        </pc:spChg>
        <pc:spChg chg="del">
          <ac:chgData name="Christopher Vazquez" userId="5430bee8-484f-42e8-8ebd-7a9d42134bbc" providerId="ADAL" clId="{DE69B203-AAEE-469B-B2B1-C72A25816E93}" dt="2021-12-21T18:42:58.766" v="7945" actId="478"/>
          <ac:spMkLst>
            <pc:docMk/>
            <pc:sldMk cId="2419389414" sldId="275"/>
            <ac:spMk id="46" creationId="{CA3060DF-1351-4C70-B7ED-5FCE523F8FE7}"/>
          </ac:spMkLst>
        </pc:spChg>
        <pc:picChg chg="add mod">
          <ac:chgData name="Christopher Vazquez" userId="5430bee8-484f-42e8-8ebd-7a9d42134bbc" providerId="ADAL" clId="{DE69B203-AAEE-469B-B2B1-C72A25816E93}" dt="2021-12-21T17:47:06.305" v="7924" actId="1076"/>
          <ac:picMkLst>
            <pc:docMk/>
            <pc:sldMk cId="2419389414" sldId="275"/>
            <ac:picMk id="3" creationId="{80A82884-443D-4A85-9999-93C4EA7120C6}"/>
          </ac:picMkLst>
        </pc:picChg>
        <pc:picChg chg="del">
          <ac:chgData name="Christopher Vazquez" userId="5430bee8-484f-42e8-8ebd-7a9d42134bbc" providerId="ADAL" clId="{DE69B203-AAEE-469B-B2B1-C72A25816E93}" dt="2021-12-21T17:07:46.060" v="7238" actId="478"/>
          <ac:picMkLst>
            <pc:docMk/>
            <pc:sldMk cId="2419389414" sldId="275"/>
            <ac:picMk id="6" creationId="{ACD69410-6CFF-4D57-9696-FF81F31B4C1B}"/>
          </ac:picMkLst>
        </pc:picChg>
        <pc:picChg chg="add mod">
          <ac:chgData name="Christopher Vazquez" userId="5430bee8-484f-42e8-8ebd-7a9d42134bbc" providerId="ADAL" clId="{DE69B203-AAEE-469B-B2B1-C72A25816E93}" dt="2021-12-21T18:42:51.294" v="7941" actId="1076"/>
          <ac:picMkLst>
            <pc:docMk/>
            <pc:sldMk cId="2419389414" sldId="275"/>
            <ac:picMk id="8" creationId="{EF0A641F-C6D6-4479-839D-2047AA70B6F3}"/>
          </ac:picMkLst>
        </pc:picChg>
        <pc:picChg chg="del">
          <ac:chgData name="Christopher Vazquez" userId="5430bee8-484f-42e8-8ebd-7a9d42134bbc" providerId="ADAL" clId="{DE69B203-AAEE-469B-B2B1-C72A25816E93}" dt="2021-12-21T17:07:45.533" v="7237" actId="478"/>
          <ac:picMkLst>
            <pc:docMk/>
            <pc:sldMk cId="2419389414" sldId="275"/>
            <ac:picMk id="9" creationId="{095DF418-67DC-4E28-B933-17CB4F09D30A}"/>
          </ac:picMkLst>
        </pc:picChg>
        <pc:picChg chg="del">
          <ac:chgData name="Christopher Vazquez" userId="5430bee8-484f-42e8-8ebd-7a9d42134bbc" providerId="ADAL" clId="{DE69B203-AAEE-469B-B2B1-C72A25816E93}" dt="2021-12-21T17:07:46.484" v="7239" actId="478"/>
          <ac:picMkLst>
            <pc:docMk/>
            <pc:sldMk cId="2419389414" sldId="275"/>
            <ac:picMk id="11" creationId="{49A9D046-9F7D-411D-A4A5-CC2279831730}"/>
          </ac:picMkLst>
        </pc:picChg>
        <pc:picChg chg="del">
          <ac:chgData name="Christopher Vazquez" userId="5430bee8-484f-42e8-8ebd-7a9d42134bbc" providerId="ADAL" clId="{DE69B203-AAEE-469B-B2B1-C72A25816E93}" dt="2021-12-21T17:07:46.886" v="7240" actId="478"/>
          <ac:picMkLst>
            <pc:docMk/>
            <pc:sldMk cId="2419389414" sldId="275"/>
            <ac:picMk id="14" creationId="{1BBCF37B-7CE8-4227-A2E8-9D8822B28FF2}"/>
          </ac:picMkLst>
        </pc:picChg>
        <pc:picChg chg="del">
          <ac:chgData name="Christopher Vazquez" userId="5430bee8-484f-42e8-8ebd-7a9d42134bbc" providerId="ADAL" clId="{DE69B203-AAEE-469B-B2B1-C72A25816E93}" dt="2021-12-21T17:07:47.369" v="7241" actId="478"/>
          <ac:picMkLst>
            <pc:docMk/>
            <pc:sldMk cId="2419389414" sldId="275"/>
            <ac:picMk id="20" creationId="{F611E302-5BCB-456E-BC79-3FE174FA36D3}"/>
          </ac:picMkLst>
        </pc:picChg>
        <pc:picChg chg="del">
          <ac:chgData name="Christopher Vazquez" userId="5430bee8-484f-42e8-8ebd-7a9d42134bbc" providerId="ADAL" clId="{DE69B203-AAEE-469B-B2B1-C72A25816E93}" dt="2021-12-21T17:07:47.794" v="7242" actId="478"/>
          <ac:picMkLst>
            <pc:docMk/>
            <pc:sldMk cId="2419389414" sldId="275"/>
            <ac:picMk id="28" creationId="{27706728-2CA9-4A38-B961-A60A3B845A79}"/>
          </ac:picMkLst>
        </pc:picChg>
        <pc:picChg chg="del">
          <ac:chgData name="Christopher Vazquez" userId="5430bee8-484f-42e8-8ebd-7a9d42134bbc" providerId="ADAL" clId="{DE69B203-AAEE-469B-B2B1-C72A25816E93}" dt="2021-12-21T17:07:49.100" v="7244" actId="478"/>
          <ac:picMkLst>
            <pc:docMk/>
            <pc:sldMk cId="2419389414" sldId="275"/>
            <ac:picMk id="31" creationId="{053F2B85-F67A-463D-9F16-14C75E8466CC}"/>
          </ac:picMkLst>
        </pc:picChg>
        <pc:picChg chg="del">
          <ac:chgData name="Christopher Vazquez" userId="5430bee8-484f-42e8-8ebd-7a9d42134bbc" providerId="ADAL" clId="{DE69B203-AAEE-469B-B2B1-C72A25816E93}" dt="2021-12-21T17:07:48.697" v="7243" actId="478"/>
          <ac:picMkLst>
            <pc:docMk/>
            <pc:sldMk cId="2419389414" sldId="275"/>
            <ac:picMk id="34" creationId="{C8A36081-DA87-40C8-A806-251652DA7033}"/>
          </ac:picMkLst>
        </pc:picChg>
        <pc:picChg chg="del">
          <ac:chgData name="Christopher Vazquez" userId="5430bee8-484f-42e8-8ebd-7a9d42134bbc" providerId="ADAL" clId="{DE69B203-AAEE-469B-B2B1-C72A25816E93}" dt="2021-12-21T17:07:50.589" v="7245" actId="478"/>
          <ac:picMkLst>
            <pc:docMk/>
            <pc:sldMk cId="2419389414" sldId="275"/>
            <ac:picMk id="39" creationId="{1E97B497-906D-46CE-A1DF-EA4B60A3B2D0}"/>
          </ac:picMkLst>
        </pc:picChg>
        <pc:cxnChg chg="del mod">
          <ac:chgData name="Christopher Vazquez" userId="5430bee8-484f-42e8-8ebd-7a9d42134bbc" providerId="ADAL" clId="{DE69B203-AAEE-469B-B2B1-C72A25816E93}" dt="2021-12-21T18:42:57.679" v="7944" actId="478"/>
          <ac:cxnSpMkLst>
            <pc:docMk/>
            <pc:sldMk cId="2419389414" sldId="275"/>
            <ac:cxnSpMk id="47" creationId="{55E129B4-8F06-4549-8E0B-6C7189D4052D}"/>
          </ac:cxnSpMkLst>
        </pc:cxnChg>
      </pc:sldChg>
      <pc:sldChg chg="addSp delSp modSp add mod">
        <pc:chgData name="Christopher Vazquez" userId="5430bee8-484f-42e8-8ebd-7a9d42134bbc" providerId="ADAL" clId="{DE69B203-AAEE-469B-B2B1-C72A25816E93}" dt="2021-12-21T19:01:07.936" v="8285" actId="1076"/>
        <pc:sldMkLst>
          <pc:docMk/>
          <pc:sldMk cId="3083057058" sldId="276"/>
        </pc:sldMkLst>
        <pc:spChg chg="mod">
          <ac:chgData name="Christopher Vazquez" userId="5430bee8-484f-42e8-8ebd-7a9d42134bbc" providerId="ADAL" clId="{DE69B203-AAEE-469B-B2B1-C72A25816E93}" dt="2021-12-21T18:52:37.279" v="8011" actId="20577"/>
          <ac:spMkLst>
            <pc:docMk/>
            <pc:sldMk cId="3083057058" sldId="276"/>
            <ac:spMk id="5" creationId="{08277701-9A59-452B-9357-928FD7000313}"/>
          </ac:spMkLst>
        </pc:spChg>
        <pc:spChg chg="add mod">
          <ac:chgData name="Christopher Vazquez" userId="5430bee8-484f-42e8-8ebd-7a9d42134bbc" providerId="ADAL" clId="{DE69B203-AAEE-469B-B2B1-C72A25816E93}" dt="2021-12-21T18:59:30.019" v="8269" actId="1076"/>
          <ac:spMkLst>
            <pc:docMk/>
            <pc:sldMk cId="3083057058" sldId="276"/>
            <ac:spMk id="16" creationId="{7C383EBD-AE7A-4EB8-9FE7-30ECF2377F98}"/>
          </ac:spMkLst>
        </pc:spChg>
        <pc:spChg chg="add mod">
          <ac:chgData name="Christopher Vazquez" userId="5430bee8-484f-42e8-8ebd-7a9d42134bbc" providerId="ADAL" clId="{DE69B203-AAEE-469B-B2B1-C72A25816E93}" dt="2021-12-21T19:00:26.133" v="8281" actId="14100"/>
          <ac:spMkLst>
            <pc:docMk/>
            <pc:sldMk cId="3083057058" sldId="276"/>
            <ac:spMk id="17" creationId="{D864C9E2-9451-4027-8961-E2692A8360D3}"/>
          </ac:spMkLst>
        </pc:spChg>
        <pc:spChg chg="add mod">
          <ac:chgData name="Christopher Vazquez" userId="5430bee8-484f-42e8-8ebd-7a9d42134bbc" providerId="ADAL" clId="{DE69B203-AAEE-469B-B2B1-C72A25816E93}" dt="2021-12-21T19:00:16.140" v="8278" actId="14100"/>
          <ac:spMkLst>
            <pc:docMk/>
            <pc:sldMk cId="3083057058" sldId="276"/>
            <ac:spMk id="18" creationId="{FA38A555-8612-49A6-AAFB-6A35FAED867D}"/>
          </ac:spMkLst>
        </pc:spChg>
        <pc:spChg chg="mod">
          <ac:chgData name="Christopher Vazquez" userId="5430bee8-484f-42e8-8ebd-7a9d42134bbc" providerId="ADAL" clId="{DE69B203-AAEE-469B-B2B1-C72A25816E93}" dt="2021-12-21T18:59:06.906" v="8265" actId="404"/>
          <ac:spMkLst>
            <pc:docMk/>
            <pc:sldMk cId="3083057058" sldId="276"/>
            <ac:spMk id="19" creationId="{3752C600-0B34-4B03-89A3-C0E087D8B211}"/>
          </ac:spMkLst>
        </pc:spChg>
        <pc:spChg chg="mod">
          <ac:chgData name="Christopher Vazquez" userId="5430bee8-484f-42e8-8ebd-7a9d42134bbc" providerId="ADAL" clId="{DE69B203-AAEE-469B-B2B1-C72A25816E93}" dt="2021-12-21T19:01:01.104" v="8282" actId="1076"/>
          <ac:spMkLst>
            <pc:docMk/>
            <pc:sldMk cId="3083057058" sldId="276"/>
            <ac:spMk id="24" creationId="{CF2DFD50-E3AE-4EDC-ACC0-115C91A66434}"/>
          </ac:spMkLst>
        </pc:spChg>
        <pc:spChg chg="del mod">
          <ac:chgData name="Christopher Vazquez" userId="5430bee8-484f-42e8-8ebd-7a9d42134bbc" providerId="ADAL" clId="{DE69B203-AAEE-469B-B2B1-C72A25816E93}" dt="2021-12-21T18:52:47.084" v="8015" actId="478"/>
          <ac:spMkLst>
            <pc:docMk/>
            <pc:sldMk cId="3083057058" sldId="276"/>
            <ac:spMk id="26" creationId="{AF1B9B43-BF9F-46B8-AF8B-C0146743D11A}"/>
          </ac:spMkLst>
        </pc:spChg>
        <pc:spChg chg="del">
          <ac:chgData name="Christopher Vazquez" userId="5430bee8-484f-42e8-8ebd-7a9d42134bbc" providerId="ADAL" clId="{DE69B203-AAEE-469B-B2B1-C72A25816E93}" dt="2021-12-21T18:52:46.136" v="8013" actId="478"/>
          <ac:spMkLst>
            <pc:docMk/>
            <pc:sldMk cId="3083057058" sldId="276"/>
            <ac:spMk id="27" creationId="{1109DC7F-ED68-4C89-B426-D9A2EC460D54}"/>
          </ac:spMkLst>
        </pc:spChg>
        <pc:spChg chg="del mod">
          <ac:chgData name="Christopher Vazquez" userId="5430bee8-484f-42e8-8ebd-7a9d42134bbc" providerId="ADAL" clId="{DE69B203-AAEE-469B-B2B1-C72A25816E93}" dt="2021-12-21T18:56:28.777" v="8222" actId="478"/>
          <ac:spMkLst>
            <pc:docMk/>
            <pc:sldMk cId="3083057058" sldId="276"/>
            <ac:spMk id="30" creationId="{F0A463D8-A092-4050-B969-17313DE80714}"/>
          </ac:spMkLst>
        </pc:spChg>
        <pc:picChg chg="del">
          <ac:chgData name="Christopher Vazquez" userId="5430bee8-484f-42e8-8ebd-7a9d42134bbc" providerId="ADAL" clId="{DE69B203-AAEE-469B-B2B1-C72A25816E93}" dt="2021-12-21T18:52:47.829" v="8016" actId="478"/>
          <ac:picMkLst>
            <pc:docMk/>
            <pc:sldMk cId="3083057058" sldId="276"/>
            <ac:picMk id="3" creationId="{80A82884-443D-4A85-9999-93C4EA7120C6}"/>
          </ac:picMkLst>
        </pc:picChg>
        <pc:picChg chg="add mod">
          <ac:chgData name="Christopher Vazquez" userId="5430bee8-484f-42e8-8ebd-7a9d42134bbc" providerId="ADAL" clId="{DE69B203-AAEE-469B-B2B1-C72A25816E93}" dt="2021-12-21T19:01:06.276" v="8284" actId="1076"/>
          <ac:picMkLst>
            <pc:docMk/>
            <pc:sldMk cId="3083057058" sldId="276"/>
            <ac:picMk id="4" creationId="{0DD3FB6C-1606-4F89-8407-8460F92121CA}"/>
          </ac:picMkLst>
        </pc:picChg>
        <pc:picChg chg="add mod">
          <ac:chgData name="Christopher Vazquez" userId="5430bee8-484f-42e8-8ebd-7a9d42134bbc" providerId="ADAL" clId="{DE69B203-AAEE-469B-B2B1-C72A25816E93}" dt="2021-12-21T19:01:07.936" v="8285" actId="1076"/>
          <ac:picMkLst>
            <pc:docMk/>
            <pc:sldMk cId="3083057058" sldId="276"/>
            <ac:picMk id="7" creationId="{10189308-EFAA-44DE-96EA-D62BCEAB410A}"/>
          </ac:picMkLst>
        </pc:picChg>
        <pc:picChg chg="del">
          <ac:chgData name="Christopher Vazquez" userId="5430bee8-484f-42e8-8ebd-7a9d42134bbc" providerId="ADAL" clId="{DE69B203-AAEE-469B-B2B1-C72A25816E93}" dt="2021-12-21T18:52:48.631" v="8017" actId="478"/>
          <ac:picMkLst>
            <pc:docMk/>
            <pc:sldMk cId="3083057058" sldId="276"/>
            <ac:picMk id="8" creationId="{EF0A641F-C6D6-4479-839D-2047AA70B6F3}"/>
          </ac:picMkLst>
        </pc:picChg>
        <pc:picChg chg="add mod">
          <ac:chgData name="Christopher Vazquez" userId="5430bee8-484f-42e8-8ebd-7a9d42134bbc" providerId="ADAL" clId="{DE69B203-AAEE-469B-B2B1-C72A25816E93}" dt="2021-12-21T18:59:50.624" v="8272" actId="14100"/>
          <ac:picMkLst>
            <pc:docMk/>
            <pc:sldMk cId="3083057058" sldId="276"/>
            <ac:picMk id="10" creationId="{CAF86B3E-8640-49DD-8815-598CE627A286}"/>
          </ac:picMkLst>
        </pc:picChg>
      </pc:sldChg>
      <pc:sldChg chg="addSp delSp modSp add mod">
        <pc:chgData name="Christopher Vazquez" userId="5430bee8-484f-42e8-8ebd-7a9d42134bbc" providerId="ADAL" clId="{DE69B203-AAEE-469B-B2B1-C72A25816E93}" dt="2021-12-22T20:02:00.066" v="8969" actId="20577"/>
        <pc:sldMkLst>
          <pc:docMk/>
          <pc:sldMk cId="3843378776" sldId="277"/>
        </pc:sldMkLst>
        <pc:spChg chg="mod">
          <ac:chgData name="Christopher Vazquez" userId="5430bee8-484f-42e8-8ebd-7a9d42134bbc" providerId="ADAL" clId="{DE69B203-AAEE-469B-B2B1-C72A25816E93}" dt="2021-12-22T20:02:00.066" v="8969" actId="20577"/>
          <ac:spMkLst>
            <pc:docMk/>
            <pc:sldMk cId="3843378776" sldId="277"/>
            <ac:spMk id="5" creationId="{08277701-9A59-452B-9357-928FD7000313}"/>
          </ac:spMkLst>
        </pc:spChg>
        <pc:spChg chg="add mod">
          <ac:chgData name="Christopher Vazquez" userId="5430bee8-484f-42e8-8ebd-7a9d42134bbc" providerId="ADAL" clId="{DE69B203-AAEE-469B-B2B1-C72A25816E93}" dt="2021-12-22T20:01:06.533" v="8950" actId="1076"/>
          <ac:spMkLst>
            <pc:docMk/>
            <pc:sldMk cId="3843378776" sldId="277"/>
            <ac:spMk id="15" creationId="{24A3325E-5210-4BAB-BF75-5A486099E660}"/>
          </ac:spMkLst>
        </pc:spChg>
        <pc:spChg chg="mod">
          <ac:chgData name="Christopher Vazquez" userId="5430bee8-484f-42e8-8ebd-7a9d42134bbc" providerId="ADAL" clId="{DE69B203-AAEE-469B-B2B1-C72A25816E93}" dt="2021-12-22T20:01:26.512" v="8956" actId="1076"/>
          <ac:spMkLst>
            <pc:docMk/>
            <pc:sldMk cId="3843378776" sldId="277"/>
            <ac:spMk id="16" creationId="{7C383EBD-AE7A-4EB8-9FE7-30ECF2377F98}"/>
          </ac:spMkLst>
        </pc:spChg>
        <pc:spChg chg="del mod">
          <ac:chgData name="Christopher Vazquez" userId="5430bee8-484f-42e8-8ebd-7a9d42134bbc" providerId="ADAL" clId="{DE69B203-AAEE-469B-B2B1-C72A25816E93}" dt="2021-12-22T20:00:59.543" v="8948" actId="478"/>
          <ac:spMkLst>
            <pc:docMk/>
            <pc:sldMk cId="3843378776" sldId="277"/>
            <ac:spMk id="17" creationId="{D864C9E2-9451-4027-8961-E2692A8360D3}"/>
          </ac:spMkLst>
        </pc:spChg>
        <pc:spChg chg="del">
          <ac:chgData name="Christopher Vazquez" userId="5430bee8-484f-42e8-8ebd-7a9d42134bbc" providerId="ADAL" clId="{DE69B203-AAEE-469B-B2B1-C72A25816E93}" dt="2021-12-22T19:52:42.293" v="8774" actId="478"/>
          <ac:spMkLst>
            <pc:docMk/>
            <pc:sldMk cId="3843378776" sldId="277"/>
            <ac:spMk id="18" creationId="{FA38A555-8612-49A6-AAFB-6A35FAED867D}"/>
          </ac:spMkLst>
        </pc:spChg>
        <pc:spChg chg="mod">
          <ac:chgData name="Christopher Vazquez" userId="5430bee8-484f-42e8-8ebd-7a9d42134bbc" providerId="ADAL" clId="{DE69B203-AAEE-469B-B2B1-C72A25816E93}" dt="2021-12-22T20:01:22.087" v="8955" actId="1076"/>
          <ac:spMkLst>
            <pc:docMk/>
            <pc:sldMk cId="3843378776" sldId="277"/>
            <ac:spMk id="19" creationId="{3752C600-0B34-4B03-89A3-C0E087D8B211}"/>
          </ac:spMkLst>
        </pc:spChg>
        <pc:spChg chg="add mod">
          <ac:chgData name="Christopher Vazquez" userId="5430bee8-484f-42e8-8ebd-7a9d42134bbc" providerId="ADAL" clId="{DE69B203-AAEE-469B-B2B1-C72A25816E93}" dt="2021-12-22T20:01:04.328" v="8949" actId="1076"/>
          <ac:spMkLst>
            <pc:docMk/>
            <pc:sldMk cId="3843378776" sldId="277"/>
            <ac:spMk id="20" creationId="{AECE2DA1-9327-4552-8AF3-6903835E7E67}"/>
          </ac:spMkLst>
        </pc:spChg>
        <pc:spChg chg="mod">
          <ac:chgData name="Christopher Vazquez" userId="5430bee8-484f-42e8-8ebd-7a9d42134bbc" providerId="ADAL" clId="{DE69B203-AAEE-469B-B2B1-C72A25816E93}" dt="2021-12-22T19:51:59.648" v="8765" actId="20577"/>
          <ac:spMkLst>
            <pc:docMk/>
            <pc:sldMk cId="3843378776" sldId="277"/>
            <ac:spMk id="24" creationId="{CF2DFD50-E3AE-4EDC-ACC0-115C91A66434}"/>
          </ac:spMkLst>
        </pc:spChg>
        <pc:spChg chg="add del mod">
          <ac:chgData name="Christopher Vazquez" userId="5430bee8-484f-42e8-8ebd-7a9d42134bbc" providerId="ADAL" clId="{DE69B203-AAEE-469B-B2B1-C72A25816E93}" dt="2021-12-22T20:01:16.761" v="8953" actId="1076"/>
          <ac:spMkLst>
            <pc:docMk/>
            <pc:sldMk cId="3843378776" sldId="277"/>
            <ac:spMk id="26" creationId="{2D5B5C84-E408-4AAD-94D9-D4E89E1A90AA}"/>
          </ac:spMkLst>
        </pc:spChg>
        <pc:spChg chg="add mod">
          <ac:chgData name="Christopher Vazquez" userId="5430bee8-484f-42e8-8ebd-7a9d42134bbc" providerId="ADAL" clId="{DE69B203-AAEE-469B-B2B1-C72A25816E93}" dt="2021-12-22T20:01:19.043" v="8954" actId="1076"/>
          <ac:spMkLst>
            <pc:docMk/>
            <pc:sldMk cId="3843378776" sldId="277"/>
            <ac:spMk id="27" creationId="{4A94887D-65C6-4D12-B97D-6A211D680675}"/>
          </ac:spMkLst>
        </pc:spChg>
        <pc:spChg chg="add del mod">
          <ac:chgData name="Christopher Vazquez" userId="5430bee8-484f-42e8-8ebd-7a9d42134bbc" providerId="ADAL" clId="{DE69B203-AAEE-469B-B2B1-C72A25816E93}" dt="2021-12-22T20:00:43.132" v="8940" actId="478"/>
          <ac:spMkLst>
            <pc:docMk/>
            <pc:sldMk cId="3843378776" sldId="277"/>
            <ac:spMk id="28" creationId="{5C94AB55-A2D7-433C-8686-D61BDB5F261E}"/>
          </ac:spMkLst>
        </pc:spChg>
        <pc:spChg chg="add mod">
          <ac:chgData name="Christopher Vazquez" userId="5430bee8-484f-42e8-8ebd-7a9d42134bbc" providerId="ADAL" clId="{DE69B203-AAEE-469B-B2B1-C72A25816E93}" dt="2021-12-22T20:01:12.026" v="8951" actId="1076"/>
          <ac:spMkLst>
            <pc:docMk/>
            <pc:sldMk cId="3843378776" sldId="277"/>
            <ac:spMk id="29" creationId="{BC28F5CF-EE1C-47BB-B3EA-C3DEA87BF978}"/>
          </ac:spMkLst>
        </pc:spChg>
        <pc:spChg chg="add mod">
          <ac:chgData name="Christopher Vazquez" userId="5430bee8-484f-42e8-8ebd-7a9d42134bbc" providerId="ADAL" clId="{DE69B203-AAEE-469B-B2B1-C72A25816E93}" dt="2021-12-22T20:01:14.525" v="8952" actId="1076"/>
          <ac:spMkLst>
            <pc:docMk/>
            <pc:sldMk cId="3843378776" sldId="277"/>
            <ac:spMk id="30" creationId="{18D6FBA7-8266-4F73-9A73-8F7D490B99F8}"/>
          </ac:spMkLst>
        </pc:spChg>
        <pc:picChg chg="add mod">
          <ac:chgData name="Christopher Vazquez" userId="5430bee8-484f-42e8-8ebd-7a9d42134bbc" providerId="ADAL" clId="{DE69B203-AAEE-469B-B2B1-C72A25816E93}" dt="2021-12-22T19:52:32.407" v="8773" actId="1076"/>
          <ac:picMkLst>
            <pc:docMk/>
            <pc:sldMk cId="3843378776" sldId="277"/>
            <ac:picMk id="3" creationId="{D66459EC-7DEE-4C45-A511-CFA9609B57E2}"/>
          </ac:picMkLst>
        </pc:picChg>
        <pc:picChg chg="del">
          <ac:chgData name="Christopher Vazquez" userId="5430bee8-484f-42e8-8ebd-7a9d42134bbc" providerId="ADAL" clId="{DE69B203-AAEE-469B-B2B1-C72A25816E93}" dt="2021-12-22T19:50:08.017" v="8418" actId="478"/>
          <ac:picMkLst>
            <pc:docMk/>
            <pc:sldMk cId="3843378776" sldId="277"/>
            <ac:picMk id="4" creationId="{0DD3FB6C-1606-4F89-8407-8460F92121CA}"/>
          </ac:picMkLst>
        </pc:picChg>
        <pc:picChg chg="del">
          <ac:chgData name="Christopher Vazquez" userId="5430bee8-484f-42e8-8ebd-7a9d42134bbc" providerId="ADAL" clId="{DE69B203-AAEE-469B-B2B1-C72A25816E93}" dt="2021-12-22T19:50:08.526" v="8419" actId="478"/>
          <ac:picMkLst>
            <pc:docMk/>
            <pc:sldMk cId="3843378776" sldId="277"/>
            <ac:picMk id="7" creationId="{10189308-EFAA-44DE-96EA-D62BCEAB410A}"/>
          </ac:picMkLst>
        </pc:picChg>
        <pc:picChg chg="add mod">
          <ac:chgData name="Christopher Vazquez" userId="5430bee8-484f-42e8-8ebd-7a9d42134bbc" providerId="ADAL" clId="{DE69B203-AAEE-469B-B2B1-C72A25816E93}" dt="2021-12-22T20:00:55.748" v="8947" actId="14100"/>
          <ac:picMkLst>
            <pc:docMk/>
            <pc:sldMk cId="3843378776" sldId="277"/>
            <ac:picMk id="8" creationId="{CB2C4ACA-3A13-4F9A-8DF5-976A5FA9EAEA}"/>
          </ac:picMkLst>
        </pc:picChg>
        <pc:picChg chg="del">
          <ac:chgData name="Christopher Vazquez" userId="5430bee8-484f-42e8-8ebd-7a9d42134bbc" providerId="ADAL" clId="{DE69B203-AAEE-469B-B2B1-C72A25816E93}" dt="2021-12-22T19:50:09.349" v="8420" actId="478"/>
          <ac:picMkLst>
            <pc:docMk/>
            <pc:sldMk cId="3843378776" sldId="277"/>
            <ac:picMk id="10" creationId="{CAF86B3E-8640-49DD-8815-598CE627A286}"/>
          </ac:picMkLst>
        </pc:picChg>
        <pc:picChg chg="add mod">
          <ac:chgData name="Christopher Vazquez" userId="5430bee8-484f-42e8-8ebd-7a9d42134bbc" providerId="ADAL" clId="{DE69B203-AAEE-469B-B2B1-C72A25816E93}" dt="2021-12-22T20:00:51.221" v="8945" actId="1076"/>
          <ac:picMkLst>
            <pc:docMk/>
            <pc:sldMk cId="3843378776" sldId="277"/>
            <ac:picMk id="11" creationId="{C127A675-B709-46C0-88D0-752B863EFBE7}"/>
          </ac:picMkLst>
        </pc:picChg>
        <pc:picChg chg="add mod">
          <ac:chgData name="Christopher Vazquez" userId="5430bee8-484f-42e8-8ebd-7a9d42134bbc" providerId="ADAL" clId="{DE69B203-AAEE-469B-B2B1-C72A25816E93}" dt="2021-12-22T20:01:44.079" v="8963" actId="1076"/>
          <ac:picMkLst>
            <pc:docMk/>
            <pc:sldMk cId="3843378776" sldId="277"/>
            <ac:picMk id="13" creationId="{E24E933B-7F1F-463C-8FF4-2CB8CA6B47DD}"/>
          </ac:picMkLst>
        </pc:picChg>
        <pc:picChg chg="add mod">
          <ac:chgData name="Christopher Vazquez" userId="5430bee8-484f-42e8-8ebd-7a9d42134bbc" providerId="ADAL" clId="{DE69B203-AAEE-469B-B2B1-C72A25816E93}" dt="2021-12-22T20:01:41.259" v="8962" actId="1076"/>
          <ac:picMkLst>
            <pc:docMk/>
            <pc:sldMk cId="3843378776" sldId="277"/>
            <ac:picMk id="21" creationId="{BEC4EA4E-469A-460D-B7DC-2914FB00EF02}"/>
          </ac:picMkLst>
        </pc:picChg>
        <pc:picChg chg="add mod">
          <ac:chgData name="Christopher Vazquez" userId="5430bee8-484f-42e8-8ebd-7a9d42134bbc" providerId="ADAL" clId="{DE69B203-AAEE-469B-B2B1-C72A25816E93}" dt="2021-12-22T20:01:31.127" v="8958" actId="1076"/>
          <ac:picMkLst>
            <pc:docMk/>
            <pc:sldMk cId="3843378776" sldId="277"/>
            <ac:picMk id="22" creationId="{4068ED6E-E33A-4641-9A36-B7B433015B50}"/>
          </ac:picMkLst>
        </pc:picChg>
        <pc:picChg chg="add mod">
          <ac:chgData name="Christopher Vazquez" userId="5430bee8-484f-42e8-8ebd-7a9d42134bbc" providerId="ADAL" clId="{DE69B203-AAEE-469B-B2B1-C72A25816E93}" dt="2021-12-22T20:01:39.822" v="8961" actId="1076"/>
          <ac:picMkLst>
            <pc:docMk/>
            <pc:sldMk cId="3843378776" sldId="277"/>
            <ac:picMk id="25" creationId="{E65B4264-D34D-4EDC-AC37-C676642BCC02}"/>
          </ac:picMkLst>
        </pc:picChg>
      </pc:sldChg>
      <pc:sldChg chg="addSp delSp modSp add mod ord">
        <pc:chgData name="Christopher Vazquez" userId="5430bee8-484f-42e8-8ebd-7a9d42134bbc" providerId="ADAL" clId="{DE69B203-AAEE-469B-B2B1-C72A25816E93}" dt="2021-12-26T18:24:00.922" v="11815" actId="1076"/>
        <pc:sldMkLst>
          <pc:docMk/>
          <pc:sldMk cId="1451427052" sldId="278"/>
        </pc:sldMkLst>
        <pc:spChg chg="mod">
          <ac:chgData name="Christopher Vazquez" userId="5430bee8-484f-42e8-8ebd-7a9d42134bbc" providerId="ADAL" clId="{DE69B203-AAEE-469B-B2B1-C72A25816E93}" dt="2021-12-26T15:15:12.677" v="9226" actId="20577"/>
          <ac:spMkLst>
            <pc:docMk/>
            <pc:sldMk cId="1451427052" sldId="278"/>
            <ac:spMk id="5" creationId="{08277701-9A59-452B-9357-928FD7000313}"/>
          </ac:spMkLst>
        </pc:spChg>
        <pc:spChg chg="add mod">
          <ac:chgData name="Christopher Vazquez" userId="5430bee8-484f-42e8-8ebd-7a9d42134bbc" providerId="ADAL" clId="{DE69B203-AAEE-469B-B2B1-C72A25816E93}" dt="2021-12-26T17:59:42.439" v="11238" actId="207"/>
          <ac:spMkLst>
            <pc:docMk/>
            <pc:sldMk cId="1451427052" sldId="278"/>
            <ac:spMk id="11" creationId="{E6369B23-8EA4-4575-8D7B-104B2A85E290}"/>
          </ac:spMkLst>
        </pc:spChg>
        <pc:spChg chg="add mod">
          <ac:chgData name="Christopher Vazquez" userId="5430bee8-484f-42e8-8ebd-7a9d42134bbc" providerId="ADAL" clId="{DE69B203-AAEE-469B-B2B1-C72A25816E93}" dt="2021-12-26T15:53:24.488" v="11217" actId="207"/>
          <ac:spMkLst>
            <pc:docMk/>
            <pc:sldMk cId="1451427052" sldId="278"/>
            <ac:spMk id="12" creationId="{F02945B7-BC7B-47CD-A5FE-4EA3ACDBF810}"/>
          </ac:spMkLst>
        </pc:spChg>
        <pc:spChg chg="add mod">
          <ac:chgData name="Christopher Vazquez" userId="5430bee8-484f-42e8-8ebd-7a9d42134bbc" providerId="ADAL" clId="{DE69B203-AAEE-469B-B2B1-C72A25816E93}" dt="2021-12-26T15:53:44.093" v="11224" actId="207"/>
          <ac:spMkLst>
            <pc:docMk/>
            <pc:sldMk cId="1451427052" sldId="278"/>
            <ac:spMk id="13" creationId="{76023C70-6732-4859-A742-E3E73518BE3F}"/>
          </ac:spMkLst>
        </pc:spChg>
        <pc:spChg chg="add mod">
          <ac:chgData name="Christopher Vazquez" userId="5430bee8-484f-42e8-8ebd-7a9d42134bbc" providerId="ADAL" clId="{DE69B203-AAEE-469B-B2B1-C72A25816E93}" dt="2021-12-26T15:18:26.157" v="9589" actId="1076"/>
          <ac:spMkLst>
            <pc:docMk/>
            <pc:sldMk cId="1451427052" sldId="278"/>
            <ac:spMk id="14" creationId="{CCDCEEE6-7829-4D75-82F5-92CCB0431491}"/>
          </ac:spMkLst>
        </pc:spChg>
        <pc:spChg chg="add mod">
          <ac:chgData name="Christopher Vazquez" userId="5430bee8-484f-42e8-8ebd-7a9d42134bbc" providerId="ADAL" clId="{DE69B203-AAEE-469B-B2B1-C72A25816E93}" dt="2021-12-26T15:53:49.797" v="11225" actId="207"/>
          <ac:spMkLst>
            <pc:docMk/>
            <pc:sldMk cId="1451427052" sldId="278"/>
            <ac:spMk id="15" creationId="{2B40BCD5-9D82-4FE7-AC38-68E064E78EC0}"/>
          </ac:spMkLst>
        </pc:spChg>
        <pc:spChg chg="del mod">
          <ac:chgData name="Christopher Vazquez" userId="5430bee8-484f-42e8-8ebd-7a9d42134bbc" providerId="ADAL" clId="{DE69B203-AAEE-469B-B2B1-C72A25816E93}" dt="2021-12-26T15:31:39.934" v="10334" actId="478"/>
          <ac:spMkLst>
            <pc:docMk/>
            <pc:sldMk cId="1451427052" sldId="278"/>
            <ac:spMk id="16" creationId="{7C383EBD-AE7A-4EB8-9FE7-30ECF2377F98}"/>
          </ac:spMkLst>
        </pc:spChg>
        <pc:spChg chg="add mod">
          <ac:chgData name="Christopher Vazquez" userId="5430bee8-484f-42e8-8ebd-7a9d42134bbc" providerId="ADAL" clId="{DE69B203-AAEE-469B-B2B1-C72A25816E93}" dt="2021-12-26T18:02:34.219" v="11426" actId="20577"/>
          <ac:spMkLst>
            <pc:docMk/>
            <pc:sldMk cId="1451427052" sldId="278"/>
            <ac:spMk id="16" creationId="{F5B95530-1AE7-47F5-878A-FB370A8BB779}"/>
          </ac:spMkLst>
        </pc:spChg>
        <pc:spChg chg="add mod">
          <ac:chgData name="Christopher Vazquez" userId="5430bee8-484f-42e8-8ebd-7a9d42134bbc" providerId="ADAL" clId="{DE69B203-AAEE-469B-B2B1-C72A25816E93}" dt="2021-12-26T18:12:13.508" v="11650" actId="20577"/>
          <ac:spMkLst>
            <pc:docMk/>
            <pc:sldMk cId="1451427052" sldId="278"/>
            <ac:spMk id="17" creationId="{423B53CF-BA27-4F8C-B7F4-08505520911F}"/>
          </ac:spMkLst>
        </pc:spChg>
        <pc:spChg chg="del mod">
          <ac:chgData name="Christopher Vazquez" userId="5430bee8-484f-42e8-8ebd-7a9d42134bbc" providerId="ADAL" clId="{DE69B203-AAEE-469B-B2B1-C72A25816E93}" dt="2021-12-26T15:48:08.261" v="11215" actId="478"/>
          <ac:spMkLst>
            <pc:docMk/>
            <pc:sldMk cId="1451427052" sldId="278"/>
            <ac:spMk id="17" creationId="{D864C9E2-9451-4027-8961-E2692A8360D3}"/>
          </ac:spMkLst>
        </pc:spChg>
        <pc:spChg chg="del">
          <ac:chgData name="Christopher Vazquez" userId="5430bee8-484f-42e8-8ebd-7a9d42134bbc" providerId="ADAL" clId="{DE69B203-AAEE-469B-B2B1-C72A25816E93}" dt="2021-12-26T15:48:07.555" v="11214" actId="478"/>
          <ac:spMkLst>
            <pc:docMk/>
            <pc:sldMk cId="1451427052" sldId="278"/>
            <ac:spMk id="18" creationId="{FA38A555-8612-49A6-AAFB-6A35FAED867D}"/>
          </ac:spMkLst>
        </pc:spChg>
        <pc:spChg chg="del mod">
          <ac:chgData name="Christopher Vazquez" userId="5430bee8-484f-42e8-8ebd-7a9d42134bbc" providerId="ADAL" clId="{DE69B203-AAEE-469B-B2B1-C72A25816E93}" dt="2021-12-26T15:31:38.773" v="10333" actId="478"/>
          <ac:spMkLst>
            <pc:docMk/>
            <pc:sldMk cId="1451427052" sldId="278"/>
            <ac:spMk id="19" creationId="{3752C600-0B34-4B03-89A3-C0E087D8B211}"/>
          </ac:spMkLst>
        </pc:spChg>
        <pc:spChg chg="add mod">
          <ac:chgData name="Christopher Vazquez" userId="5430bee8-484f-42e8-8ebd-7a9d42134bbc" providerId="ADAL" clId="{DE69B203-AAEE-469B-B2B1-C72A25816E93}" dt="2021-12-26T15:53:52.690" v="11226" actId="207"/>
          <ac:spMkLst>
            <pc:docMk/>
            <pc:sldMk cId="1451427052" sldId="278"/>
            <ac:spMk id="20" creationId="{E030E117-6E79-4B69-9AB0-1FAF87959801}"/>
          </ac:spMkLst>
        </pc:spChg>
        <pc:spChg chg="add mod">
          <ac:chgData name="Christopher Vazquez" userId="5430bee8-484f-42e8-8ebd-7a9d42134bbc" providerId="ADAL" clId="{DE69B203-AAEE-469B-B2B1-C72A25816E93}" dt="2021-12-26T15:53:56.640" v="11227" actId="207"/>
          <ac:spMkLst>
            <pc:docMk/>
            <pc:sldMk cId="1451427052" sldId="278"/>
            <ac:spMk id="21" creationId="{18E037F7-183C-4340-A341-6CC9483C716C}"/>
          </ac:spMkLst>
        </pc:spChg>
        <pc:spChg chg="add mod">
          <ac:chgData name="Christopher Vazquez" userId="5430bee8-484f-42e8-8ebd-7a9d42134bbc" providerId="ADAL" clId="{DE69B203-AAEE-469B-B2B1-C72A25816E93}" dt="2021-12-26T15:54:00.393" v="11228" actId="207"/>
          <ac:spMkLst>
            <pc:docMk/>
            <pc:sldMk cId="1451427052" sldId="278"/>
            <ac:spMk id="22" creationId="{70F387F0-9400-435F-8AF4-2CFB76125BBF}"/>
          </ac:spMkLst>
        </pc:spChg>
        <pc:spChg chg="add mod">
          <ac:chgData name="Christopher Vazquez" userId="5430bee8-484f-42e8-8ebd-7a9d42134bbc" providerId="ADAL" clId="{DE69B203-AAEE-469B-B2B1-C72A25816E93}" dt="2021-12-26T15:54:04.204" v="11229" actId="207"/>
          <ac:spMkLst>
            <pc:docMk/>
            <pc:sldMk cId="1451427052" sldId="278"/>
            <ac:spMk id="23" creationId="{6437E193-870F-4818-9E7C-7F187DB8E785}"/>
          </ac:spMkLst>
        </pc:spChg>
        <pc:spChg chg="mod">
          <ac:chgData name="Christopher Vazquez" userId="5430bee8-484f-42e8-8ebd-7a9d42134bbc" providerId="ADAL" clId="{DE69B203-AAEE-469B-B2B1-C72A25816E93}" dt="2021-12-26T15:53:32.132" v="11219" actId="207"/>
          <ac:spMkLst>
            <pc:docMk/>
            <pc:sldMk cId="1451427052" sldId="278"/>
            <ac:spMk id="24" creationId="{CF2DFD50-E3AE-4EDC-ACC0-115C91A66434}"/>
          </ac:spMkLst>
        </pc:spChg>
        <pc:spChg chg="add mod">
          <ac:chgData name="Christopher Vazquez" userId="5430bee8-484f-42e8-8ebd-7a9d42134bbc" providerId="ADAL" clId="{DE69B203-AAEE-469B-B2B1-C72A25816E93}" dt="2021-12-26T18:03:19.941" v="11427" actId="1076"/>
          <ac:spMkLst>
            <pc:docMk/>
            <pc:sldMk cId="1451427052" sldId="278"/>
            <ac:spMk id="26" creationId="{6446039F-C376-4050-B68F-FAC09C880485}"/>
          </ac:spMkLst>
        </pc:spChg>
        <pc:spChg chg="add mod">
          <ac:chgData name="Christopher Vazquez" userId="5430bee8-484f-42e8-8ebd-7a9d42134bbc" providerId="ADAL" clId="{DE69B203-AAEE-469B-B2B1-C72A25816E93}" dt="2021-12-26T18:24:00.922" v="11815" actId="1076"/>
          <ac:spMkLst>
            <pc:docMk/>
            <pc:sldMk cId="1451427052" sldId="278"/>
            <ac:spMk id="27" creationId="{ED4549EA-0C93-43AB-8EB7-304DC81A98ED}"/>
          </ac:spMkLst>
        </pc:spChg>
        <pc:picChg chg="add mod">
          <ac:chgData name="Christopher Vazquez" userId="5430bee8-484f-42e8-8ebd-7a9d42134bbc" providerId="ADAL" clId="{DE69B203-AAEE-469B-B2B1-C72A25816E93}" dt="2021-12-26T18:22:07.316" v="11658" actId="1076"/>
          <ac:picMkLst>
            <pc:docMk/>
            <pc:sldMk cId="1451427052" sldId="278"/>
            <ac:picMk id="3" creationId="{D4F4AA94-8E16-4B9B-A37F-79E66B63CA29}"/>
          </ac:picMkLst>
        </pc:picChg>
        <pc:picChg chg="del mod">
          <ac:chgData name="Christopher Vazquez" userId="5430bee8-484f-42e8-8ebd-7a9d42134bbc" providerId="ADAL" clId="{DE69B203-AAEE-469B-B2B1-C72A25816E93}" dt="2021-12-26T15:11:09.730" v="9018" actId="478"/>
          <ac:picMkLst>
            <pc:docMk/>
            <pc:sldMk cId="1451427052" sldId="278"/>
            <ac:picMk id="4" creationId="{0DD3FB6C-1606-4F89-8407-8460F92121CA}"/>
          </ac:picMkLst>
        </pc:picChg>
        <pc:picChg chg="add mod">
          <ac:chgData name="Christopher Vazquez" userId="5430bee8-484f-42e8-8ebd-7a9d42134bbc" providerId="ADAL" clId="{DE69B203-AAEE-469B-B2B1-C72A25816E93}" dt="2021-12-26T18:22:08.537" v="11659" actId="1076"/>
          <ac:picMkLst>
            <pc:docMk/>
            <pc:sldMk cId="1451427052" sldId="278"/>
            <ac:picMk id="6" creationId="{2CD7EB4D-CB74-45AD-8C47-68A5C2B651B4}"/>
          </ac:picMkLst>
        </pc:picChg>
        <pc:picChg chg="del mod">
          <ac:chgData name="Christopher Vazquez" userId="5430bee8-484f-42e8-8ebd-7a9d42134bbc" providerId="ADAL" clId="{DE69B203-AAEE-469B-B2B1-C72A25816E93}" dt="2021-12-26T15:11:12.347" v="9020" actId="478"/>
          <ac:picMkLst>
            <pc:docMk/>
            <pc:sldMk cId="1451427052" sldId="278"/>
            <ac:picMk id="7" creationId="{10189308-EFAA-44DE-96EA-D62BCEAB410A}"/>
          </ac:picMkLst>
        </pc:picChg>
        <pc:picChg chg="add mod">
          <ac:chgData name="Christopher Vazquez" userId="5430bee8-484f-42e8-8ebd-7a9d42134bbc" providerId="ADAL" clId="{DE69B203-AAEE-469B-B2B1-C72A25816E93}" dt="2021-12-26T18:22:11.444" v="11660" actId="1076"/>
          <ac:picMkLst>
            <pc:docMk/>
            <pc:sldMk cId="1451427052" sldId="278"/>
            <ac:picMk id="8" creationId="{F2D0A25D-2C98-4542-AA69-49F9F6C30BA3}"/>
          </ac:picMkLst>
        </pc:picChg>
        <pc:picChg chg="del mod">
          <ac:chgData name="Christopher Vazquez" userId="5430bee8-484f-42e8-8ebd-7a9d42134bbc" providerId="ADAL" clId="{DE69B203-AAEE-469B-B2B1-C72A25816E93}" dt="2021-12-26T15:11:13.232" v="9022" actId="478"/>
          <ac:picMkLst>
            <pc:docMk/>
            <pc:sldMk cId="1451427052" sldId="278"/>
            <ac:picMk id="10" creationId="{CAF86B3E-8640-49DD-8815-598CE627A286}"/>
          </ac:picMkLst>
        </pc:picChg>
        <pc:cxnChg chg="add del mod">
          <ac:chgData name="Christopher Vazquez" userId="5430bee8-484f-42e8-8ebd-7a9d42134bbc" providerId="ADAL" clId="{DE69B203-AAEE-469B-B2B1-C72A25816E93}" dt="2021-12-26T17:59:59.777" v="11241" actId="478"/>
          <ac:cxnSpMkLst>
            <pc:docMk/>
            <pc:sldMk cId="1451427052" sldId="278"/>
            <ac:cxnSpMk id="25" creationId="{AA5B75D0-AF1A-42C9-BC29-6C62B5853613}"/>
          </ac:cxnSpMkLst>
        </pc:cxnChg>
        <pc:cxnChg chg="add mod">
          <ac:chgData name="Christopher Vazquez" userId="5430bee8-484f-42e8-8ebd-7a9d42134bbc" providerId="ADAL" clId="{DE69B203-AAEE-469B-B2B1-C72A25816E93}" dt="2021-12-26T18:24:00.922" v="11815" actId="1076"/>
          <ac:cxnSpMkLst>
            <pc:docMk/>
            <pc:sldMk cId="1451427052" sldId="278"/>
            <ac:cxnSpMk id="28" creationId="{3A326AC2-9D91-4818-8A05-242A0333EA7E}"/>
          </ac:cxnSpMkLst>
        </pc:cxnChg>
      </pc:sldChg>
      <pc:sldChg chg="addSp delSp modSp add mod">
        <pc:chgData name="Christopher Vazquez" userId="5430bee8-484f-42e8-8ebd-7a9d42134bbc" providerId="ADAL" clId="{DE69B203-AAEE-469B-B2B1-C72A25816E93}" dt="2021-12-26T19:45:21.685" v="13238" actId="1076"/>
        <pc:sldMkLst>
          <pc:docMk/>
          <pc:sldMk cId="1965172352" sldId="279"/>
        </pc:sldMkLst>
        <pc:spChg chg="mod">
          <ac:chgData name="Christopher Vazquez" userId="5430bee8-484f-42e8-8ebd-7a9d42134bbc" providerId="ADAL" clId="{DE69B203-AAEE-469B-B2B1-C72A25816E93}" dt="2021-12-26T19:38:01.631" v="13016" actId="20577"/>
          <ac:spMkLst>
            <pc:docMk/>
            <pc:sldMk cId="1965172352" sldId="279"/>
            <ac:spMk id="5" creationId="{08277701-9A59-452B-9357-928FD7000313}"/>
          </ac:spMkLst>
        </pc:spChg>
        <pc:spChg chg="del">
          <ac:chgData name="Christopher Vazquez" userId="5430bee8-484f-42e8-8ebd-7a9d42134bbc" providerId="ADAL" clId="{DE69B203-AAEE-469B-B2B1-C72A25816E93}" dt="2021-12-26T18:29:07.718" v="12075" actId="478"/>
          <ac:spMkLst>
            <pc:docMk/>
            <pc:sldMk cId="1965172352" sldId="279"/>
            <ac:spMk id="11" creationId="{E6369B23-8EA4-4575-8D7B-104B2A85E290}"/>
          </ac:spMkLst>
        </pc:spChg>
        <pc:spChg chg="mod">
          <ac:chgData name="Christopher Vazquez" userId="5430bee8-484f-42e8-8ebd-7a9d42134bbc" providerId="ADAL" clId="{DE69B203-AAEE-469B-B2B1-C72A25816E93}" dt="2021-12-26T19:22:37.511" v="12814" actId="14100"/>
          <ac:spMkLst>
            <pc:docMk/>
            <pc:sldMk cId="1965172352" sldId="279"/>
            <ac:spMk id="12" creationId="{F02945B7-BC7B-47CD-A5FE-4EA3ACDBF810}"/>
          </ac:spMkLst>
        </pc:spChg>
        <pc:spChg chg="mod">
          <ac:chgData name="Christopher Vazquez" userId="5430bee8-484f-42e8-8ebd-7a9d42134bbc" providerId="ADAL" clId="{DE69B203-AAEE-469B-B2B1-C72A25816E93}" dt="2021-12-26T18:26:38.563" v="11889" actId="20577"/>
          <ac:spMkLst>
            <pc:docMk/>
            <pc:sldMk cId="1965172352" sldId="279"/>
            <ac:spMk id="13" creationId="{76023C70-6732-4859-A742-E3E73518BE3F}"/>
          </ac:spMkLst>
        </pc:spChg>
        <pc:spChg chg="mod">
          <ac:chgData name="Christopher Vazquez" userId="5430bee8-484f-42e8-8ebd-7a9d42134bbc" providerId="ADAL" clId="{DE69B203-AAEE-469B-B2B1-C72A25816E93}" dt="2021-12-26T18:28:05.930" v="12027" actId="115"/>
          <ac:spMkLst>
            <pc:docMk/>
            <pc:sldMk cId="1965172352" sldId="279"/>
            <ac:spMk id="14" creationId="{CCDCEEE6-7829-4D75-82F5-92CCB0431491}"/>
          </ac:spMkLst>
        </pc:spChg>
        <pc:spChg chg="mod">
          <ac:chgData name="Christopher Vazquez" userId="5430bee8-484f-42e8-8ebd-7a9d42134bbc" providerId="ADAL" clId="{DE69B203-AAEE-469B-B2B1-C72A25816E93}" dt="2021-12-26T19:28:49.476" v="12992" actId="20577"/>
          <ac:spMkLst>
            <pc:docMk/>
            <pc:sldMk cId="1965172352" sldId="279"/>
            <ac:spMk id="15" creationId="{2B40BCD5-9D82-4FE7-AC38-68E064E78EC0}"/>
          </ac:spMkLst>
        </pc:spChg>
        <pc:spChg chg="mod">
          <ac:chgData name="Christopher Vazquez" userId="5430bee8-484f-42e8-8ebd-7a9d42134bbc" providerId="ADAL" clId="{DE69B203-AAEE-469B-B2B1-C72A25816E93}" dt="2021-12-26T18:31:14.319" v="12264" actId="20577"/>
          <ac:spMkLst>
            <pc:docMk/>
            <pc:sldMk cId="1965172352" sldId="279"/>
            <ac:spMk id="16" creationId="{F5B95530-1AE7-47F5-878A-FB370A8BB779}"/>
          </ac:spMkLst>
        </pc:spChg>
        <pc:spChg chg="del">
          <ac:chgData name="Christopher Vazquez" userId="5430bee8-484f-42e8-8ebd-7a9d42134bbc" providerId="ADAL" clId="{DE69B203-AAEE-469B-B2B1-C72A25816E93}" dt="2021-12-26T19:14:43.851" v="12361" actId="478"/>
          <ac:spMkLst>
            <pc:docMk/>
            <pc:sldMk cId="1965172352" sldId="279"/>
            <ac:spMk id="17" creationId="{423B53CF-BA27-4F8C-B7F4-08505520911F}"/>
          </ac:spMkLst>
        </pc:spChg>
        <pc:spChg chg="del">
          <ac:chgData name="Christopher Vazquez" userId="5430bee8-484f-42e8-8ebd-7a9d42134bbc" providerId="ADAL" clId="{DE69B203-AAEE-469B-B2B1-C72A25816E93}" dt="2021-12-26T19:22:33.049" v="12813" actId="478"/>
          <ac:spMkLst>
            <pc:docMk/>
            <pc:sldMk cId="1965172352" sldId="279"/>
            <ac:spMk id="20" creationId="{E030E117-6E79-4B69-9AB0-1FAF87959801}"/>
          </ac:spMkLst>
        </pc:spChg>
        <pc:spChg chg="del">
          <ac:chgData name="Christopher Vazquez" userId="5430bee8-484f-42e8-8ebd-7a9d42134bbc" providerId="ADAL" clId="{DE69B203-AAEE-469B-B2B1-C72A25816E93}" dt="2021-12-26T19:22:24.029" v="12810" actId="478"/>
          <ac:spMkLst>
            <pc:docMk/>
            <pc:sldMk cId="1965172352" sldId="279"/>
            <ac:spMk id="21" creationId="{18E037F7-183C-4340-A341-6CC9483C716C}"/>
          </ac:spMkLst>
        </pc:spChg>
        <pc:spChg chg="del">
          <ac:chgData name="Christopher Vazquez" userId="5430bee8-484f-42e8-8ebd-7a9d42134bbc" providerId="ADAL" clId="{DE69B203-AAEE-469B-B2B1-C72A25816E93}" dt="2021-12-26T19:22:26.366" v="12811" actId="478"/>
          <ac:spMkLst>
            <pc:docMk/>
            <pc:sldMk cId="1965172352" sldId="279"/>
            <ac:spMk id="22" creationId="{70F387F0-9400-435F-8AF4-2CFB76125BBF}"/>
          </ac:spMkLst>
        </pc:spChg>
        <pc:spChg chg="del">
          <ac:chgData name="Christopher Vazquez" userId="5430bee8-484f-42e8-8ebd-7a9d42134bbc" providerId="ADAL" clId="{DE69B203-AAEE-469B-B2B1-C72A25816E93}" dt="2021-12-26T19:22:30.251" v="12812" actId="478"/>
          <ac:spMkLst>
            <pc:docMk/>
            <pc:sldMk cId="1965172352" sldId="279"/>
            <ac:spMk id="23" creationId="{6437E193-870F-4818-9E7C-7F187DB8E785}"/>
          </ac:spMkLst>
        </pc:spChg>
        <pc:spChg chg="mod">
          <ac:chgData name="Christopher Vazquez" userId="5430bee8-484f-42e8-8ebd-7a9d42134bbc" providerId="ADAL" clId="{DE69B203-AAEE-469B-B2B1-C72A25816E93}" dt="2021-12-26T18:28:50.585" v="12074" actId="20577"/>
          <ac:spMkLst>
            <pc:docMk/>
            <pc:sldMk cId="1965172352" sldId="279"/>
            <ac:spMk id="24" creationId="{CF2DFD50-E3AE-4EDC-ACC0-115C91A66434}"/>
          </ac:spMkLst>
        </pc:spChg>
        <pc:spChg chg="add mod">
          <ac:chgData name="Christopher Vazquez" userId="5430bee8-484f-42e8-8ebd-7a9d42134bbc" providerId="ADAL" clId="{DE69B203-AAEE-469B-B2B1-C72A25816E93}" dt="2021-12-26T19:15:48.632" v="12444" actId="20577"/>
          <ac:spMkLst>
            <pc:docMk/>
            <pc:sldMk cId="1965172352" sldId="279"/>
            <ac:spMk id="25" creationId="{60603FED-C0EC-435C-8C5C-B7A83C53BC06}"/>
          </ac:spMkLst>
        </pc:spChg>
        <pc:spChg chg="mod">
          <ac:chgData name="Christopher Vazquez" userId="5430bee8-484f-42e8-8ebd-7a9d42134bbc" providerId="ADAL" clId="{DE69B203-AAEE-469B-B2B1-C72A25816E93}" dt="2021-12-26T19:14:53.180" v="12364" actId="1076"/>
          <ac:spMkLst>
            <pc:docMk/>
            <pc:sldMk cId="1965172352" sldId="279"/>
            <ac:spMk id="26" creationId="{6446039F-C376-4050-B68F-FAC09C880485}"/>
          </ac:spMkLst>
        </pc:spChg>
        <pc:spChg chg="del mod">
          <ac:chgData name="Christopher Vazquez" userId="5430bee8-484f-42e8-8ebd-7a9d42134bbc" providerId="ADAL" clId="{DE69B203-AAEE-469B-B2B1-C72A25816E93}" dt="2021-12-26T18:25:29.570" v="11823" actId="478"/>
          <ac:spMkLst>
            <pc:docMk/>
            <pc:sldMk cId="1965172352" sldId="279"/>
            <ac:spMk id="27" creationId="{ED4549EA-0C93-43AB-8EB7-304DC81A98ED}"/>
          </ac:spMkLst>
        </pc:spChg>
        <pc:spChg chg="add mod">
          <ac:chgData name="Christopher Vazquez" userId="5430bee8-484f-42e8-8ebd-7a9d42134bbc" providerId="ADAL" clId="{DE69B203-AAEE-469B-B2B1-C72A25816E93}" dt="2021-12-26T19:17:42.752" v="12508" actId="20577"/>
          <ac:spMkLst>
            <pc:docMk/>
            <pc:sldMk cId="1965172352" sldId="279"/>
            <ac:spMk id="29" creationId="{A4A682B3-97B0-4759-9017-5D5ED1527E65}"/>
          </ac:spMkLst>
        </pc:spChg>
        <pc:spChg chg="add mod">
          <ac:chgData name="Christopher Vazquez" userId="5430bee8-484f-42e8-8ebd-7a9d42134bbc" providerId="ADAL" clId="{DE69B203-AAEE-469B-B2B1-C72A25816E93}" dt="2021-12-26T19:19:18.706" v="12649" actId="1076"/>
          <ac:spMkLst>
            <pc:docMk/>
            <pc:sldMk cId="1965172352" sldId="279"/>
            <ac:spMk id="30" creationId="{7488CE8A-4E0E-44AA-B42F-C5024A79B3CB}"/>
          </ac:spMkLst>
        </pc:spChg>
        <pc:spChg chg="add del mod">
          <ac:chgData name="Christopher Vazquez" userId="5430bee8-484f-42e8-8ebd-7a9d42134bbc" providerId="ADAL" clId="{DE69B203-AAEE-469B-B2B1-C72A25816E93}" dt="2021-12-26T19:19:06.145" v="12646" actId="478"/>
          <ac:spMkLst>
            <pc:docMk/>
            <pc:sldMk cId="1965172352" sldId="279"/>
            <ac:spMk id="31" creationId="{21CBF3A7-EDDE-490B-8B24-357726D548E4}"/>
          </ac:spMkLst>
        </pc:spChg>
        <pc:spChg chg="add mod">
          <ac:chgData name="Christopher Vazquez" userId="5430bee8-484f-42e8-8ebd-7a9d42134bbc" providerId="ADAL" clId="{DE69B203-AAEE-469B-B2B1-C72A25816E93}" dt="2021-12-26T19:20:02.512" v="12653" actId="1076"/>
          <ac:spMkLst>
            <pc:docMk/>
            <pc:sldMk cId="1965172352" sldId="279"/>
            <ac:spMk id="32" creationId="{87FAF0E6-3873-427E-8C2D-D96B8DD72F2D}"/>
          </ac:spMkLst>
        </pc:spChg>
        <pc:spChg chg="add mod">
          <ac:chgData name="Christopher Vazquez" userId="5430bee8-484f-42e8-8ebd-7a9d42134bbc" providerId="ADAL" clId="{DE69B203-AAEE-469B-B2B1-C72A25816E93}" dt="2021-12-26T19:20:07.008" v="12654" actId="1076"/>
          <ac:spMkLst>
            <pc:docMk/>
            <pc:sldMk cId="1965172352" sldId="279"/>
            <ac:spMk id="33" creationId="{A4158EB6-E6FA-42BB-AD10-F91CED42A37D}"/>
          </ac:spMkLst>
        </pc:spChg>
        <pc:spChg chg="add del mod">
          <ac:chgData name="Christopher Vazquez" userId="5430bee8-484f-42e8-8ebd-7a9d42134bbc" providerId="ADAL" clId="{DE69B203-AAEE-469B-B2B1-C72A25816E93}" dt="2021-12-26T19:19:58.517" v="12652" actId="478"/>
          <ac:spMkLst>
            <pc:docMk/>
            <pc:sldMk cId="1965172352" sldId="279"/>
            <ac:spMk id="34" creationId="{6FF8FE1B-C4A2-4578-87A6-A62DD8E77F2A}"/>
          </ac:spMkLst>
        </pc:spChg>
        <pc:spChg chg="add mod">
          <ac:chgData name="Christopher Vazquez" userId="5430bee8-484f-42e8-8ebd-7a9d42134bbc" providerId="ADAL" clId="{DE69B203-AAEE-469B-B2B1-C72A25816E93}" dt="2021-12-26T19:21:07.265" v="12724" actId="20577"/>
          <ac:spMkLst>
            <pc:docMk/>
            <pc:sldMk cId="1965172352" sldId="279"/>
            <ac:spMk id="35" creationId="{F5713A78-20ED-43E8-B438-720B66383112}"/>
          </ac:spMkLst>
        </pc:spChg>
        <pc:spChg chg="add mod">
          <ac:chgData name="Christopher Vazquez" userId="5430bee8-484f-42e8-8ebd-7a9d42134bbc" providerId="ADAL" clId="{DE69B203-AAEE-469B-B2B1-C72A25816E93}" dt="2021-12-26T19:45:21.685" v="13238" actId="1076"/>
          <ac:spMkLst>
            <pc:docMk/>
            <pc:sldMk cId="1965172352" sldId="279"/>
            <ac:spMk id="37" creationId="{B8FEEE98-A5F5-4376-B451-CEEB1FB0E368}"/>
          </ac:spMkLst>
        </pc:spChg>
        <pc:spChg chg="add mod">
          <ac:chgData name="Christopher Vazquez" userId="5430bee8-484f-42e8-8ebd-7a9d42134bbc" providerId="ADAL" clId="{DE69B203-AAEE-469B-B2B1-C72A25816E93}" dt="2021-12-26T19:45:19.324" v="13237" actId="1076"/>
          <ac:spMkLst>
            <pc:docMk/>
            <pc:sldMk cId="1965172352" sldId="279"/>
            <ac:spMk id="38" creationId="{0AFC9F97-1480-41AF-845F-43E39F0C5A2A}"/>
          </ac:spMkLst>
        </pc:spChg>
        <pc:spChg chg="add mod">
          <ac:chgData name="Christopher Vazquez" userId="5430bee8-484f-42e8-8ebd-7a9d42134bbc" providerId="ADAL" clId="{DE69B203-AAEE-469B-B2B1-C72A25816E93}" dt="2021-12-26T19:45:16.092" v="13236" actId="1076"/>
          <ac:spMkLst>
            <pc:docMk/>
            <pc:sldMk cId="1965172352" sldId="279"/>
            <ac:spMk id="40" creationId="{42C66D9C-C74E-44E8-870F-0667126C43F7}"/>
          </ac:spMkLst>
        </pc:spChg>
        <pc:spChg chg="add mod">
          <ac:chgData name="Christopher Vazquez" userId="5430bee8-484f-42e8-8ebd-7a9d42134bbc" providerId="ADAL" clId="{DE69B203-AAEE-469B-B2B1-C72A25816E93}" dt="2021-12-26T19:44:39.028" v="13231" actId="14100"/>
          <ac:spMkLst>
            <pc:docMk/>
            <pc:sldMk cId="1965172352" sldId="279"/>
            <ac:spMk id="45" creationId="{F0068228-434A-455D-9679-CDA1B703D702}"/>
          </ac:spMkLst>
        </pc:spChg>
        <pc:picChg chg="del">
          <ac:chgData name="Christopher Vazquez" userId="5430bee8-484f-42e8-8ebd-7a9d42134bbc" providerId="ADAL" clId="{DE69B203-AAEE-469B-B2B1-C72A25816E93}" dt="2021-12-26T18:25:23.470" v="11817" actId="478"/>
          <ac:picMkLst>
            <pc:docMk/>
            <pc:sldMk cId="1965172352" sldId="279"/>
            <ac:picMk id="3" creationId="{D4F4AA94-8E16-4B9B-A37F-79E66B63CA29}"/>
          </ac:picMkLst>
        </pc:picChg>
        <pc:picChg chg="add mod">
          <ac:chgData name="Christopher Vazquez" userId="5430bee8-484f-42e8-8ebd-7a9d42134bbc" providerId="ADAL" clId="{DE69B203-AAEE-469B-B2B1-C72A25816E93}" dt="2021-12-26T19:30:19.746" v="13006" actId="14100"/>
          <ac:picMkLst>
            <pc:docMk/>
            <pc:sldMk cId="1965172352" sldId="279"/>
            <ac:picMk id="4" creationId="{B7859965-5E72-45C7-9457-A29985AB98DE}"/>
          </ac:picMkLst>
        </pc:picChg>
        <pc:picChg chg="del">
          <ac:chgData name="Christopher Vazquez" userId="5430bee8-484f-42e8-8ebd-7a9d42134bbc" providerId="ADAL" clId="{DE69B203-AAEE-469B-B2B1-C72A25816E93}" dt="2021-12-26T18:25:24.398" v="11819" actId="478"/>
          <ac:picMkLst>
            <pc:docMk/>
            <pc:sldMk cId="1965172352" sldId="279"/>
            <ac:picMk id="6" creationId="{2CD7EB4D-CB74-45AD-8C47-68A5C2B651B4}"/>
          </ac:picMkLst>
        </pc:picChg>
        <pc:picChg chg="del">
          <ac:chgData name="Christopher Vazquez" userId="5430bee8-484f-42e8-8ebd-7a9d42134bbc" providerId="ADAL" clId="{DE69B203-AAEE-469B-B2B1-C72A25816E93}" dt="2021-12-26T18:25:24.032" v="11818" actId="478"/>
          <ac:picMkLst>
            <pc:docMk/>
            <pc:sldMk cId="1965172352" sldId="279"/>
            <ac:picMk id="8" creationId="{F2D0A25D-2C98-4542-AA69-49F9F6C30BA3}"/>
          </ac:picMkLst>
        </pc:picChg>
        <pc:picChg chg="add mod">
          <ac:chgData name="Christopher Vazquez" userId="5430bee8-484f-42e8-8ebd-7a9d42134bbc" providerId="ADAL" clId="{DE69B203-AAEE-469B-B2B1-C72A25816E93}" dt="2021-12-26T19:30:24.687" v="13007" actId="14100"/>
          <ac:picMkLst>
            <pc:docMk/>
            <pc:sldMk cId="1965172352" sldId="279"/>
            <ac:picMk id="9" creationId="{F359EACC-409E-4D68-932E-F04D9A45E1E9}"/>
          </ac:picMkLst>
        </pc:picChg>
        <pc:picChg chg="add mod">
          <ac:chgData name="Christopher Vazquez" userId="5430bee8-484f-42e8-8ebd-7a9d42134bbc" providerId="ADAL" clId="{DE69B203-AAEE-469B-B2B1-C72A25816E93}" dt="2021-12-26T19:45:13.370" v="13235" actId="1076"/>
          <ac:picMkLst>
            <pc:docMk/>
            <pc:sldMk cId="1965172352" sldId="279"/>
            <ac:picMk id="39" creationId="{3F8699CB-1E63-447E-8771-6853755A4B2E}"/>
          </ac:picMkLst>
        </pc:picChg>
        <pc:picChg chg="add del mod">
          <ac:chgData name="Christopher Vazquez" userId="5430bee8-484f-42e8-8ebd-7a9d42134bbc" providerId="ADAL" clId="{DE69B203-AAEE-469B-B2B1-C72A25816E93}" dt="2021-12-26T19:44:08.930" v="13224" actId="478"/>
          <ac:picMkLst>
            <pc:docMk/>
            <pc:sldMk cId="1965172352" sldId="279"/>
            <ac:picMk id="42" creationId="{28C1CA1D-5BCE-4170-8373-26AC4683DD79}"/>
          </ac:picMkLst>
        </pc:picChg>
        <pc:picChg chg="add mod">
          <ac:chgData name="Christopher Vazquez" userId="5430bee8-484f-42e8-8ebd-7a9d42134bbc" providerId="ADAL" clId="{DE69B203-AAEE-469B-B2B1-C72A25816E93}" dt="2021-12-26T19:45:07.555" v="13234" actId="1076"/>
          <ac:picMkLst>
            <pc:docMk/>
            <pc:sldMk cId="1965172352" sldId="279"/>
            <ac:picMk id="44" creationId="{E30773C6-1F03-471A-A734-50ED8EE433CC}"/>
          </ac:picMkLst>
        </pc:picChg>
        <pc:cxnChg chg="del mod">
          <ac:chgData name="Christopher Vazquez" userId="5430bee8-484f-42e8-8ebd-7a9d42134bbc" providerId="ADAL" clId="{DE69B203-AAEE-469B-B2B1-C72A25816E93}" dt="2021-12-26T18:25:28.322" v="11822" actId="478"/>
          <ac:cxnSpMkLst>
            <pc:docMk/>
            <pc:sldMk cId="1965172352" sldId="279"/>
            <ac:cxnSpMk id="28" creationId="{3A326AC2-9D91-4818-8A05-242A0333EA7E}"/>
          </ac:cxnSpMkLst>
        </pc:cxnChg>
        <pc:cxnChg chg="add mod">
          <ac:chgData name="Christopher Vazquez" userId="5430bee8-484f-42e8-8ebd-7a9d42134bbc" providerId="ADAL" clId="{DE69B203-AAEE-469B-B2B1-C72A25816E93}" dt="2021-12-26T19:31:26.291" v="13010" actId="14100"/>
          <ac:cxnSpMkLst>
            <pc:docMk/>
            <pc:sldMk cId="1965172352" sldId="279"/>
            <ac:cxnSpMk id="36" creationId="{BBEE2C36-9768-4DFA-82F9-8240FF7898F9}"/>
          </ac:cxnSpMkLst>
        </pc:cxnChg>
      </pc:sldChg>
      <pc:sldChg chg="addSp delSp modSp add del mod">
        <pc:chgData name="Christopher Vazquez" userId="5430bee8-484f-42e8-8ebd-7a9d42134bbc" providerId="ADAL" clId="{DE69B203-AAEE-469B-B2B1-C72A25816E93}" dt="2021-12-29T15:39:15.590" v="16157" actId="2696"/>
        <pc:sldMkLst>
          <pc:docMk/>
          <pc:sldMk cId="2664707061" sldId="280"/>
        </pc:sldMkLst>
        <pc:spChg chg="mod">
          <ac:chgData name="Christopher Vazquez" userId="5430bee8-484f-42e8-8ebd-7a9d42134bbc" providerId="ADAL" clId="{DE69B203-AAEE-469B-B2B1-C72A25816E93}" dt="2021-12-26T23:34:57.611" v="15476" actId="20577"/>
          <ac:spMkLst>
            <pc:docMk/>
            <pc:sldMk cId="2664707061" sldId="280"/>
            <ac:spMk id="5" creationId="{08277701-9A59-452B-9357-928FD7000313}"/>
          </ac:spMkLst>
        </pc:spChg>
        <pc:spChg chg="add del mod">
          <ac:chgData name="Christopher Vazquez" userId="5430bee8-484f-42e8-8ebd-7a9d42134bbc" providerId="ADAL" clId="{DE69B203-AAEE-469B-B2B1-C72A25816E93}" dt="2021-12-26T23:10:09.200" v="14385" actId="1076"/>
          <ac:spMkLst>
            <pc:docMk/>
            <pc:sldMk cId="2664707061" sldId="280"/>
            <ac:spMk id="12" creationId="{F02945B7-BC7B-47CD-A5FE-4EA3ACDBF810}"/>
          </ac:spMkLst>
        </pc:spChg>
        <pc:spChg chg="mod">
          <ac:chgData name="Christopher Vazquez" userId="5430bee8-484f-42e8-8ebd-7a9d42134bbc" providerId="ADAL" clId="{DE69B203-AAEE-469B-B2B1-C72A25816E93}" dt="2021-12-26T22:56:01.606" v="13591" actId="20577"/>
          <ac:spMkLst>
            <pc:docMk/>
            <pc:sldMk cId="2664707061" sldId="280"/>
            <ac:spMk id="13" creationId="{76023C70-6732-4859-A742-E3E73518BE3F}"/>
          </ac:spMkLst>
        </pc:spChg>
        <pc:spChg chg="mod">
          <ac:chgData name="Christopher Vazquez" userId="5430bee8-484f-42e8-8ebd-7a9d42134bbc" providerId="ADAL" clId="{DE69B203-AAEE-469B-B2B1-C72A25816E93}" dt="2021-12-26T22:55:31.638" v="13538" actId="113"/>
          <ac:spMkLst>
            <pc:docMk/>
            <pc:sldMk cId="2664707061" sldId="280"/>
            <ac:spMk id="14" creationId="{CCDCEEE6-7829-4D75-82F5-92CCB0431491}"/>
          </ac:spMkLst>
        </pc:spChg>
        <pc:spChg chg="del">
          <ac:chgData name="Christopher Vazquez" userId="5430bee8-484f-42e8-8ebd-7a9d42134bbc" providerId="ADAL" clId="{DE69B203-AAEE-469B-B2B1-C72A25816E93}" dt="2021-12-26T23:09:50.752" v="14380" actId="478"/>
          <ac:spMkLst>
            <pc:docMk/>
            <pc:sldMk cId="2664707061" sldId="280"/>
            <ac:spMk id="15" creationId="{2B40BCD5-9D82-4FE7-AC38-68E064E78EC0}"/>
          </ac:spMkLst>
        </pc:spChg>
        <pc:spChg chg="mod">
          <ac:chgData name="Christopher Vazquez" userId="5430bee8-484f-42e8-8ebd-7a9d42134bbc" providerId="ADAL" clId="{DE69B203-AAEE-469B-B2B1-C72A25816E93}" dt="2021-12-26T23:10:39.693" v="14395" actId="1076"/>
          <ac:spMkLst>
            <pc:docMk/>
            <pc:sldMk cId="2664707061" sldId="280"/>
            <ac:spMk id="16" creationId="{F5B95530-1AE7-47F5-878A-FB370A8BB779}"/>
          </ac:spMkLst>
        </pc:spChg>
        <pc:spChg chg="mod">
          <ac:chgData name="Christopher Vazquez" userId="5430bee8-484f-42e8-8ebd-7a9d42134bbc" providerId="ADAL" clId="{DE69B203-AAEE-469B-B2B1-C72A25816E93}" dt="2021-12-26T23:10:36.520" v="14394" actId="1076"/>
          <ac:spMkLst>
            <pc:docMk/>
            <pc:sldMk cId="2664707061" sldId="280"/>
            <ac:spMk id="24" creationId="{CF2DFD50-E3AE-4EDC-ACC0-115C91A66434}"/>
          </ac:spMkLst>
        </pc:spChg>
        <pc:spChg chg="del">
          <ac:chgData name="Christopher Vazquez" userId="5430bee8-484f-42e8-8ebd-7a9d42134bbc" providerId="ADAL" clId="{DE69B203-AAEE-469B-B2B1-C72A25816E93}" dt="2021-12-26T23:05:51.526" v="14101" actId="478"/>
          <ac:spMkLst>
            <pc:docMk/>
            <pc:sldMk cId="2664707061" sldId="280"/>
            <ac:spMk id="25" creationId="{60603FED-C0EC-435C-8C5C-B7A83C53BC06}"/>
          </ac:spMkLst>
        </pc:spChg>
        <pc:spChg chg="del">
          <ac:chgData name="Christopher Vazquez" userId="5430bee8-484f-42e8-8ebd-7a9d42134bbc" providerId="ADAL" clId="{DE69B203-AAEE-469B-B2B1-C72A25816E93}" dt="2021-12-26T23:05:49.613" v="14100" actId="478"/>
          <ac:spMkLst>
            <pc:docMk/>
            <pc:sldMk cId="2664707061" sldId="280"/>
            <ac:spMk id="26" creationId="{6446039F-C376-4050-B68F-FAC09C880485}"/>
          </ac:spMkLst>
        </pc:spChg>
        <pc:spChg chg="add mod">
          <ac:chgData name="Christopher Vazquez" userId="5430bee8-484f-42e8-8ebd-7a9d42134bbc" providerId="ADAL" clId="{DE69B203-AAEE-469B-B2B1-C72A25816E93}" dt="2021-12-26T22:55:42.490" v="13540" actId="113"/>
          <ac:spMkLst>
            <pc:docMk/>
            <pc:sldMk cId="2664707061" sldId="280"/>
            <ac:spMk id="27" creationId="{2B50665D-9B06-43DF-885F-FE9E6AE4FB1B}"/>
          </ac:spMkLst>
        </pc:spChg>
        <pc:spChg chg="add mod">
          <ac:chgData name="Christopher Vazquez" userId="5430bee8-484f-42e8-8ebd-7a9d42134bbc" providerId="ADAL" clId="{DE69B203-AAEE-469B-B2B1-C72A25816E93}" dt="2021-12-26T23:10:31.006" v="14392" actId="1076"/>
          <ac:spMkLst>
            <pc:docMk/>
            <pc:sldMk cId="2664707061" sldId="280"/>
            <ac:spMk id="28" creationId="{0B462BCB-1D84-40AC-A943-3B3072671AB6}"/>
          </ac:spMkLst>
        </pc:spChg>
        <pc:spChg chg="mod">
          <ac:chgData name="Christopher Vazquez" userId="5430bee8-484f-42e8-8ebd-7a9d42134bbc" providerId="ADAL" clId="{DE69B203-AAEE-469B-B2B1-C72A25816E93}" dt="2021-12-26T22:54:24.445" v="13499" actId="1076"/>
          <ac:spMkLst>
            <pc:docMk/>
            <pc:sldMk cId="2664707061" sldId="280"/>
            <ac:spMk id="29" creationId="{A4A682B3-97B0-4759-9017-5D5ED1527E65}"/>
          </ac:spMkLst>
        </pc:spChg>
        <pc:spChg chg="del mod">
          <ac:chgData name="Christopher Vazquez" userId="5430bee8-484f-42e8-8ebd-7a9d42134bbc" providerId="ADAL" clId="{DE69B203-AAEE-469B-B2B1-C72A25816E93}" dt="2021-12-26T22:54:36.972" v="13501" actId="478"/>
          <ac:spMkLst>
            <pc:docMk/>
            <pc:sldMk cId="2664707061" sldId="280"/>
            <ac:spMk id="30" creationId="{7488CE8A-4E0E-44AA-B42F-C5024A79B3CB}"/>
          </ac:spMkLst>
        </pc:spChg>
        <pc:spChg chg="add del mod">
          <ac:chgData name="Christopher Vazquez" userId="5430bee8-484f-42e8-8ebd-7a9d42134bbc" providerId="ADAL" clId="{DE69B203-AAEE-469B-B2B1-C72A25816E93}" dt="2021-12-26T22:58:10.306" v="13711" actId="478"/>
          <ac:spMkLst>
            <pc:docMk/>
            <pc:sldMk cId="2664707061" sldId="280"/>
            <ac:spMk id="31" creationId="{76CCA0B9-0AE2-4E27-BEA7-E33B5FC133AC}"/>
          </ac:spMkLst>
        </pc:spChg>
        <pc:spChg chg="mod">
          <ac:chgData name="Christopher Vazquez" userId="5430bee8-484f-42e8-8ebd-7a9d42134bbc" providerId="ADAL" clId="{DE69B203-AAEE-469B-B2B1-C72A25816E93}" dt="2021-12-26T23:10:20.828" v="14389" actId="1076"/>
          <ac:spMkLst>
            <pc:docMk/>
            <pc:sldMk cId="2664707061" sldId="280"/>
            <ac:spMk id="32" creationId="{87FAF0E6-3873-427E-8C2D-D96B8DD72F2D}"/>
          </ac:spMkLst>
        </pc:spChg>
        <pc:spChg chg="mod">
          <ac:chgData name="Christopher Vazquez" userId="5430bee8-484f-42e8-8ebd-7a9d42134bbc" providerId="ADAL" clId="{DE69B203-AAEE-469B-B2B1-C72A25816E93}" dt="2021-12-26T23:10:25.654" v="14390" actId="1076"/>
          <ac:spMkLst>
            <pc:docMk/>
            <pc:sldMk cId="2664707061" sldId="280"/>
            <ac:spMk id="33" creationId="{A4158EB6-E6FA-42BB-AD10-F91CED42A37D}"/>
          </ac:spMkLst>
        </pc:spChg>
        <pc:spChg chg="add mod">
          <ac:chgData name="Christopher Vazquez" userId="5430bee8-484f-42e8-8ebd-7a9d42134bbc" providerId="ADAL" clId="{DE69B203-AAEE-469B-B2B1-C72A25816E93}" dt="2021-12-26T23:10:33.656" v="14393" actId="1076"/>
          <ac:spMkLst>
            <pc:docMk/>
            <pc:sldMk cId="2664707061" sldId="280"/>
            <ac:spMk id="34" creationId="{ACB6FA21-C317-4AD6-A492-B63661A6B5DD}"/>
          </ac:spMkLst>
        </pc:spChg>
        <pc:spChg chg="del">
          <ac:chgData name="Christopher Vazquez" userId="5430bee8-484f-42e8-8ebd-7a9d42134bbc" providerId="ADAL" clId="{DE69B203-AAEE-469B-B2B1-C72A25816E93}" dt="2021-12-26T22:57:47.938" v="13676" actId="478"/>
          <ac:spMkLst>
            <pc:docMk/>
            <pc:sldMk cId="2664707061" sldId="280"/>
            <ac:spMk id="35" creationId="{F5713A78-20ED-43E8-B438-720B66383112}"/>
          </ac:spMkLst>
        </pc:spChg>
        <pc:spChg chg="del">
          <ac:chgData name="Christopher Vazquez" userId="5430bee8-484f-42e8-8ebd-7a9d42134bbc" providerId="ADAL" clId="{DE69B203-AAEE-469B-B2B1-C72A25816E93}" dt="2021-12-26T23:09:42.488" v="14374" actId="478"/>
          <ac:spMkLst>
            <pc:docMk/>
            <pc:sldMk cId="2664707061" sldId="280"/>
            <ac:spMk id="37" creationId="{B8FEEE98-A5F5-4376-B451-CEEB1FB0E368}"/>
          </ac:spMkLst>
        </pc:spChg>
        <pc:spChg chg="del">
          <ac:chgData name="Christopher Vazquez" userId="5430bee8-484f-42e8-8ebd-7a9d42134bbc" providerId="ADAL" clId="{DE69B203-AAEE-469B-B2B1-C72A25816E93}" dt="2021-12-26T23:09:51.736" v="14381" actId="478"/>
          <ac:spMkLst>
            <pc:docMk/>
            <pc:sldMk cId="2664707061" sldId="280"/>
            <ac:spMk id="38" creationId="{0AFC9F97-1480-41AF-845F-43E39F0C5A2A}"/>
          </ac:spMkLst>
        </pc:spChg>
        <pc:spChg chg="del mod">
          <ac:chgData name="Christopher Vazquez" userId="5430bee8-484f-42e8-8ebd-7a9d42134bbc" providerId="ADAL" clId="{DE69B203-AAEE-469B-B2B1-C72A25816E93}" dt="2021-12-26T23:35:37.239" v="15511" actId="478"/>
          <ac:spMkLst>
            <pc:docMk/>
            <pc:sldMk cId="2664707061" sldId="280"/>
            <ac:spMk id="40" creationId="{42C66D9C-C74E-44E8-870F-0667126C43F7}"/>
          </ac:spMkLst>
        </pc:spChg>
        <pc:spChg chg="add mod">
          <ac:chgData name="Christopher Vazquez" userId="5430bee8-484f-42e8-8ebd-7a9d42134bbc" providerId="ADAL" clId="{DE69B203-AAEE-469B-B2B1-C72A25816E93}" dt="2021-12-26T23:10:11.937" v="14386" actId="1076"/>
          <ac:spMkLst>
            <pc:docMk/>
            <pc:sldMk cId="2664707061" sldId="280"/>
            <ac:spMk id="41" creationId="{839B3295-33E7-4933-8CC7-29B9E7075579}"/>
          </ac:spMkLst>
        </pc:spChg>
        <pc:spChg chg="add mod">
          <ac:chgData name="Christopher Vazquez" userId="5430bee8-484f-42e8-8ebd-7a9d42134bbc" providerId="ADAL" clId="{DE69B203-AAEE-469B-B2B1-C72A25816E93}" dt="2021-12-26T23:11:55.374" v="14430" actId="20577"/>
          <ac:spMkLst>
            <pc:docMk/>
            <pc:sldMk cId="2664707061" sldId="280"/>
            <ac:spMk id="42" creationId="{787D69B4-B02F-4316-AC57-445DFE1D4067}"/>
          </ac:spMkLst>
        </pc:spChg>
        <pc:spChg chg="add mod">
          <ac:chgData name="Christopher Vazquez" userId="5430bee8-484f-42e8-8ebd-7a9d42134bbc" providerId="ADAL" clId="{DE69B203-AAEE-469B-B2B1-C72A25816E93}" dt="2021-12-26T23:13:15.510" v="14532" actId="113"/>
          <ac:spMkLst>
            <pc:docMk/>
            <pc:sldMk cId="2664707061" sldId="280"/>
            <ac:spMk id="43" creationId="{F56484C7-5C85-46FC-8B9A-CF2CF948717A}"/>
          </ac:spMkLst>
        </pc:spChg>
        <pc:spChg chg="del mod">
          <ac:chgData name="Christopher Vazquez" userId="5430bee8-484f-42e8-8ebd-7a9d42134bbc" providerId="ADAL" clId="{DE69B203-AAEE-469B-B2B1-C72A25816E93}" dt="2021-12-26T23:35:36.191" v="15509" actId="478"/>
          <ac:spMkLst>
            <pc:docMk/>
            <pc:sldMk cId="2664707061" sldId="280"/>
            <ac:spMk id="45" creationId="{F0068228-434A-455D-9679-CDA1B703D702}"/>
          </ac:spMkLst>
        </pc:spChg>
        <pc:spChg chg="add mod">
          <ac:chgData name="Christopher Vazquez" userId="5430bee8-484f-42e8-8ebd-7a9d42134bbc" providerId="ADAL" clId="{DE69B203-AAEE-469B-B2B1-C72A25816E93}" dt="2021-12-26T23:17:00.103" v="14788" actId="20577"/>
          <ac:spMkLst>
            <pc:docMk/>
            <pc:sldMk cId="2664707061" sldId="280"/>
            <ac:spMk id="46" creationId="{ACF82B82-F805-40D4-BACE-7F4AD996BF63}"/>
          </ac:spMkLst>
        </pc:spChg>
        <pc:spChg chg="add mod">
          <ac:chgData name="Christopher Vazquez" userId="5430bee8-484f-42e8-8ebd-7a9d42134bbc" providerId="ADAL" clId="{DE69B203-AAEE-469B-B2B1-C72A25816E93}" dt="2021-12-26T23:18:13.460" v="14816" actId="20577"/>
          <ac:spMkLst>
            <pc:docMk/>
            <pc:sldMk cId="2664707061" sldId="280"/>
            <ac:spMk id="47" creationId="{ECE273CE-0F4C-474A-BAA2-F75A3939AA96}"/>
          </ac:spMkLst>
        </pc:spChg>
        <pc:spChg chg="add del mod">
          <ac:chgData name="Christopher Vazquez" userId="5430bee8-484f-42e8-8ebd-7a9d42134bbc" providerId="ADAL" clId="{DE69B203-AAEE-469B-B2B1-C72A25816E93}" dt="2021-12-26T23:25:12.427" v="15248" actId="21"/>
          <ac:spMkLst>
            <pc:docMk/>
            <pc:sldMk cId="2664707061" sldId="280"/>
            <ac:spMk id="48" creationId="{E1E075FC-2898-4DE8-B060-0B6F9A7ACEDA}"/>
          </ac:spMkLst>
        </pc:spChg>
        <pc:spChg chg="add mod">
          <ac:chgData name="Christopher Vazquez" userId="5430bee8-484f-42e8-8ebd-7a9d42134bbc" providerId="ADAL" clId="{DE69B203-AAEE-469B-B2B1-C72A25816E93}" dt="2021-12-26T23:25:05.143" v="15246" actId="20577"/>
          <ac:spMkLst>
            <pc:docMk/>
            <pc:sldMk cId="2664707061" sldId="280"/>
            <ac:spMk id="49" creationId="{2CB389F2-AE38-4AF2-B0F3-E7FF25E0B876}"/>
          </ac:spMkLst>
        </pc:spChg>
        <pc:spChg chg="add mod">
          <ac:chgData name="Christopher Vazquez" userId="5430bee8-484f-42e8-8ebd-7a9d42134bbc" providerId="ADAL" clId="{DE69B203-AAEE-469B-B2B1-C72A25816E93}" dt="2021-12-26T23:35:05.565" v="15480" actId="20577"/>
          <ac:spMkLst>
            <pc:docMk/>
            <pc:sldMk cId="2664707061" sldId="280"/>
            <ac:spMk id="50" creationId="{F6D4402E-2FE5-4423-843D-A59887E3FBE1}"/>
          </ac:spMkLst>
        </pc:spChg>
        <pc:spChg chg="add mod">
          <ac:chgData name="Christopher Vazquez" userId="5430bee8-484f-42e8-8ebd-7a9d42134bbc" providerId="ADAL" clId="{DE69B203-AAEE-469B-B2B1-C72A25816E93}" dt="2021-12-26T23:35:27.321" v="15506" actId="1076"/>
          <ac:spMkLst>
            <pc:docMk/>
            <pc:sldMk cId="2664707061" sldId="280"/>
            <ac:spMk id="51" creationId="{C28832D2-6731-4641-9012-FD3DBB4797C4}"/>
          </ac:spMkLst>
        </pc:spChg>
        <pc:spChg chg="add mod">
          <ac:chgData name="Christopher Vazquez" userId="5430bee8-484f-42e8-8ebd-7a9d42134bbc" providerId="ADAL" clId="{DE69B203-AAEE-469B-B2B1-C72A25816E93}" dt="2021-12-27T16:03:17.699" v="15933" actId="113"/>
          <ac:spMkLst>
            <pc:docMk/>
            <pc:sldMk cId="2664707061" sldId="280"/>
            <ac:spMk id="52" creationId="{808F519A-8D55-4E76-BAA4-AABE32222CAF}"/>
          </ac:spMkLst>
        </pc:spChg>
        <pc:spChg chg="add mod">
          <ac:chgData name="Christopher Vazquez" userId="5430bee8-484f-42e8-8ebd-7a9d42134bbc" providerId="ADAL" clId="{DE69B203-AAEE-469B-B2B1-C72A25816E93}" dt="2021-12-26T23:39:21.947" v="15932" actId="1076"/>
          <ac:spMkLst>
            <pc:docMk/>
            <pc:sldMk cId="2664707061" sldId="280"/>
            <ac:spMk id="54" creationId="{2DB65BE0-F87E-491C-9F9D-F9A8667DF6F0}"/>
          </ac:spMkLst>
        </pc:spChg>
        <pc:picChg chg="del">
          <ac:chgData name="Christopher Vazquez" userId="5430bee8-484f-42e8-8ebd-7a9d42134bbc" providerId="ADAL" clId="{DE69B203-AAEE-469B-B2B1-C72A25816E93}" dt="2021-12-26T23:09:35.483" v="14372" actId="478"/>
          <ac:picMkLst>
            <pc:docMk/>
            <pc:sldMk cId="2664707061" sldId="280"/>
            <ac:picMk id="4" creationId="{B7859965-5E72-45C7-9457-A29985AB98DE}"/>
          </ac:picMkLst>
        </pc:picChg>
        <pc:picChg chg="del">
          <ac:chgData name="Christopher Vazquez" userId="5430bee8-484f-42e8-8ebd-7a9d42134bbc" providerId="ADAL" clId="{DE69B203-AAEE-469B-B2B1-C72A25816E93}" dt="2021-12-26T23:09:38.744" v="14373" actId="478"/>
          <ac:picMkLst>
            <pc:docMk/>
            <pc:sldMk cId="2664707061" sldId="280"/>
            <ac:picMk id="9" creationId="{F359EACC-409E-4D68-932E-F04D9A45E1E9}"/>
          </ac:picMkLst>
        </pc:picChg>
        <pc:picChg chg="del">
          <ac:chgData name="Christopher Vazquez" userId="5430bee8-484f-42e8-8ebd-7a9d42134bbc" providerId="ADAL" clId="{DE69B203-AAEE-469B-B2B1-C72A25816E93}" dt="2021-12-26T23:09:43.897" v="14376" actId="478"/>
          <ac:picMkLst>
            <pc:docMk/>
            <pc:sldMk cId="2664707061" sldId="280"/>
            <ac:picMk id="39" creationId="{3F8699CB-1E63-447E-8771-6853755A4B2E}"/>
          </ac:picMkLst>
        </pc:picChg>
        <pc:picChg chg="del">
          <ac:chgData name="Christopher Vazquez" userId="5430bee8-484f-42e8-8ebd-7a9d42134bbc" providerId="ADAL" clId="{DE69B203-AAEE-469B-B2B1-C72A25816E93}" dt="2021-12-26T23:09:43.213" v="14375" actId="478"/>
          <ac:picMkLst>
            <pc:docMk/>
            <pc:sldMk cId="2664707061" sldId="280"/>
            <ac:picMk id="44" creationId="{E30773C6-1F03-471A-A734-50ED8EE433CC}"/>
          </ac:picMkLst>
        </pc:picChg>
        <pc:cxnChg chg="del mod">
          <ac:chgData name="Christopher Vazquez" userId="5430bee8-484f-42e8-8ebd-7a9d42134bbc" providerId="ADAL" clId="{DE69B203-AAEE-469B-B2B1-C72A25816E93}" dt="2021-12-26T23:35:39.015" v="15512" actId="478"/>
          <ac:cxnSpMkLst>
            <pc:docMk/>
            <pc:sldMk cId="2664707061" sldId="280"/>
            <ac:cxnSpMk id="36" creationId="{BBEE2C36-9768-4DFA-82F9-8240FF7898F9}"/>
          </ac:cxnSpMkLst>
        </pc:cxnChg>
        <pc:cxnChg chg="add mod">
          <ac:chgData name="Christopher Vazquez" userId="5430bee8-484f-42e8-8ebd-7a9d42134bbc" providerId="ADAL" clId="{DE69B203-AAEE-469B-B2B1-C72A25816E93}" dt="2021-12-26T23:39:21.947" v="15932" actId="1076"/>
          <ac:cxnSpMkLst>
            <pc:docMk/>
            <pc:sldMk cId="2664707061" sldId="280"/>
            <ac:cxnSpMk id="53" creationId="{4B6459CD-5D41-4A19-A612-4892B20749FA}"/>
          </ac:cxnSpMkLst>
        </pc:cxnChg>
      </pc:sldChg>
      <pc:sldChg chg="addSp modSp add mod">
        <pc:chgData name="Christopher Vazquez" userId="5430bee8-484f-42e8-8ebd-7a9d42134bbc" providerId="ADAL" clId="{DE69B203-AAEE-469B-B2B1-C72A25816E93}" dt="2021-12-29T15:38:36.728" v="16156" actId="20577"/>
        <pc:sldMkLst>
          <pc:docMk/>
          <pc:sldMk cId="1384218594" sldId="281"/>
        </pc:sldMkLst>
        <pc:spChg chg="add mod">
          <ac:chgData name="Christopher Vazquez" userId="5430bee8-484f-42e8-8ebd-7a9d42134bbc" providerId="ADAL" clId="{DE69B203-AAEE-469B-B2B1-C72A25816E93}" dt="2021-12-29T15:36:57.259" v="15980" actId="20577"/>
          <ac:spMkLst>
            <pc:docMk/>
            <pc:sldMk cId="1384218594" sldId="281"/>
            <ac:spMk id="26" creationId="{F25AC459-72B6-47E5-BBFB-F27D57A24DB5}"/>
          </ac:spMkLst>
        </pc:spChg>
        <pc:spChg chg="add mod">
          <ac:chgData name="Christopher Vazquez" userId="5430bee8-484f-42e8-8ebd-7a9d42134bbc" providerId="ADAL" clId="{DE69B203-AAEE-469B-B2B1-C72A25816E93}" dt="2021-12-29T15:38:36.728" v="16156" actId="20577"/>
          <ac:spMkLst>
            <pc:docMk/>
            <pc:sldMk cId="1384218594" sldId="281"/>
            <ac:spMk id="30" creationId="{3F4A5A79-E82D-438C-B597-838A1B4D9DE2}"/>
          </ac:spMkLst>
        </pc:spChg>
      </pc:sldChg>
      <pc:sldChg chg="addSp delSp modSp add mod ord">
        <pc:chgData name="Christopher Vazquez" userId="5430bee8-484f-42e8-8ebd-7a9d42134bbc" providerId="ADAL" clId="{DE69B203-AAEE-469B-B2B1-C72A25816E93}" dt="2021-12-29T16:18:44.166" v="16663" actId="1076"/>
        <pc:sldMkLst>
          <pc:docMk/>
          <pc:sldMk cId="1674720696" sldId="282"/>
        </pc:sldMkLst>
        <pc:spChg chg="mod">
          <ac:chgData name="Christopher Vazquez" userId="5430bee8-484f-42e8-8ebd-7a9d42134bbc" providerId="ADAL" clId="{DE69B203-AAEE-469B-B2B1-C72A25816E93}" dt="2021-12-29T16:12:28.190" v="16532" actId="20577"/>
          <ac:spMkLst>
            <pc:docMk/>
            <pc:sldMk cId="1674720696" sldId="282"/>
            <ac:spMk id="5" creationId="{08277701-9A59-452B-9357-928FD7000313}"/>
          </ac:spMkLst>
        </pc:spChg>
        <pc:spChg chg="del">
          <ac:chgData name="Christopher Vazquez" userId="5430bee8-484f-42e8-8ebd-7a9d42134bbc" providerId="ADAL" clId="{DE69B203-AAEE-469B-B2B1-C72A25816E93}" dt="2021-12-29T15:55:59.698" v="16381" actId="478"/>
          <ac:spMkLst>
            <pc:docMk/>
            <pc:sldMk cId="1674720696" sldId="282"/>
            <ac:spMk id="15" creationId="{24A3325E-5210-4BAB-BF75-5A486099E660}"/>
          </ac:spMkLst>
        </pc:spChg>
        <pc:spChg chg="del">
          <ac:chgData name="Christopher Vazquez" userId="5430bee8-484f-42e8-8ebd-7a9d42134bbc" providerId="ADAL" clId="{DE69B203-AAEE-469B-B2B1-C72A25816E93}" dt="2021-12-29T15:55:57.214" v="16379" actId="478"/>
          <ac:spMkLst>
            <pc:docMk/>
            <pc:sldMk cId="1674720696" sldId="282"/>
            <ac:spMk id="16" creationId="{7C383EBD-AE7A-4EB8-9FE7-30ECF2377F98}"/>
          </ac:spMkLst>
        </pc:spChg>
        <pc:spChg chg="del">
          <ac:chgData name="Christopher Vazquez" userId="5430bee8-484f-42e8-8ebd-7a9d42134bbc" providerId="ADAL" clId="{DE69B203-AAEE-469B-B2B1-C72A25816E93}" dt="2021-12-29T15:55:57.556" v="16380" actId="478"/>
          <ac:spMkLst>
            <pc:docMk/>
            <pc:sldMk cId="1674720696" sldId="282"/>
            <ac:spMk id="19" creationId="{3752C600-0B34-4B03-89A3-C0E087D8B211}"/>
          </ac:spMkLst>
        </pc:spChg>
        <pc:spChg chg="del">
          <ac:chgData name="Christopher Vazquez" userId="5430bee8-484f-42e8-8ebd-7a9d42134bbc" providerId="ADAL" clId="{DE69B203-AAEE-469B-B2B1-C72A25816E93}" dt="2021-12-29T15:56:00.105" v="16382" actId="478"/>
          <ac:spMkLst>
            <pc:docMk/>
            <pc:sldMk cId="1674720696" sldId="282"/>
            <ac:spMk id="20" creationId="{AECE2DA1-9327-4552-8AF3-6903835E7E67}"/>
          </ac:spMkLst>
        </pc:spChg>
        <pc:spChg chg="add del mod">
          <ac:chgData name="Christopher Vazquez" userId="5430bee8-484f-42e8-8ebd-7a9d42134bbc" providerId="ADAL" clId="{DE69B203-AAEE-469B-B2B1-C72A25816E93}" dt="2021-12-29T15:56:06.714" v="16385" actId="478"/>
          <ac:spMkLst>
            <pc:docMk/>
            <pc:sldMk cId="1674720696" sldId="282"/>
            <ac:spMk id="23" creationId="{31ACA8C0-3320-4F9E-90F2-2E70E37244DF}"/>
          </ac:spMkLst>
        </pc:spChg>
        <pc:spChg chg="mod">
          <ac:chgData name="Christopher Vazquez" userId="5430bee8-484f-42e8-8ebd-7a9d42134bbc" providerId="ADAL" clId="{DE69B203-AAEE-469B-B2B1-C72A25816E93}" dt="2021-12-29T15:59:13.644" v="16418" actId="20577"/>
          <ac:spMkLst>
            <pc:docMk/>
            <pc:sldMk cId="1674720696" sldId="282"/>
            <ac:spMk id="24" creationId="{CF2DFD50-E3AE-4EDC-ACC0-115C91A66434}"/>
          </ac:spMkLst>
        </pc:spChg>
        <pc:spChg chg="del">
          <ac:chgData name="Christopher Vazquez" userId="5430bee8-484f-42e8-8ebd-7a9d42134bbc" providerId="ADAL" clId="{DE69B203-AAEE-469B-B2B1-C72A25816E93}" dt="2021-12-29T15:55:55.985" v="16377" actId="478"/>
          <ac:spMkLst>
            <pc:docMk/>
            <pc:sldMk cId="1674720696" sldId="282"/>
            <ac:spMk id="26" creationId="{2D5B5C84-E408-4AAD-94D9-D4E89E1A90AA}"/>
          </ac:spMkLst>
        </pc:spChg>
        <pc:spChg chg="del">
          <ac:chgData name="Christopher Vazquez" userId="5430bee8-484f-42e8-8ebd-7a9d42134bbc" providerId="ADAL" clId="{DE69B203-AAEE-469B-B2B1-C72A25816E93}" dt="2021-12-29T15:55:56.409" v="16378" actId="478"/>
          <ac:spMkLst>
            <pc:docMk/>
            <pc:sldMk cId="1674720696" sldId="282"/>
            <ac:spMk id="27" creationId="{4A94887D-65C6-4D12-B97D-6A211D680675}"/>
          </ac:spMkLst>
        </pc:spChg>
        <pc:spChg chg="add mod">
          <ac:chgData name="Christopher Vazquez" userId="5430bee8-484f-42e8-8ebd-7a9d42134bbc" providerId="ADAL" clId="{DE69B203-AAEE-469B-B2B1-C72A25816E93}" dt="2021-12-29T16:13:45.473" v="16538" actId="1076"/>
          <ac:spMkLst>
            <pc:docMk/>
            <pc:sldMk cId="1674720696" sldId="282"/>
            <ac:spMk id="28" creationId="{CA584BC8-AD67-4395-8E8E-FEF0F2C37977}"/>
          </ac:spMkLst>
        </pc:spChg>
        <pc:spChg chg="del">
          <ac:chgData name="Christopher Vazquez" userId="5430bee8-484f-42e8-8ebd-7a9d42134bbc" providerId="ADAL" clId="{DE69B203-AAEE-469B-B2B1-C72A25816E93}" dt="2021-12-29T16:00:58.981" v="16443" actId="478"/>
          <ac:spMkLst>
            <pc:docMk/>
            <pc:sldMk cId="1674720696" sldId="282"/>
            <ac:spMk id="29" creationId="{BC28F5CF-EE1C-47BB-B3EA-C3DEA87BF978}"/>
          </ac:spMkLst>
        </pc:spChg>
        <pc:spChg chg="del">
          <ac:chgData name="Christopher Vazquez" userId="5430bee8-484f-42e8-8ebd-7a9d42134bbc" providerId="ADAL" clId="{DE69B203-AAEE-469B-B2B1-C72A25816E93}" dt="2021-12-29T16:00:59.701" v="16444" actId="478"/>
          <ac:spMkLst>
            <pc:docMk/>
            <pc:sldMk cId="1674720696" sldId="282"/>
            <ac:spMk id="30" creationId="{18D6FBA7-8266-4F73-9A73-8F7D490B99F8}"/>
          </ac:spMkLst>
        </pc:spChg>
        <pc:spChg chg="add mod">
          <ac:chgData name="Christopher Vazquez" userId="5430bee8-484f-42e8-8ebd-7a9d42134bbc" providerId="ADAL" clId="{DE69B203-AAEE-469B-B2B1-C72A25816E93}" dt="2021-12-29T16:13:27.504" v="16535" actId="1076"/>
          <ac:spMkLst>
            <pc:docMk/>
            <pc:sldMk cId="1674720696" sldId="282"/>
            <ac:spMk id="31" creationId="{C93D17E7-8DEE-491E-ADFF-BE941C82CCB7}"/>
          </ac:spMkLst>
        </pc:spChg>
        <pc:spChg chg="add mod">
          <ac:chgData name="Christopher Vazquez" userId="5430bee8-484f-42e8-8ebd-7a9d42134bbc" providerId="ADAL" clId="{DE69B203-AAEE-469B-B2B1-C72A25816E93}" dt="2021-12-29T16:13:25.294" v="16534" actId="1076"/>
          <ac:spMkLst>
            <pc:docMk/>
            <pc:sldMk cId="1674720696" sldId="282"/>
            <ac:spMk id="32" creationId="{84377454-678F-4C03-A30C-586C35A23FB5}"/>
          </ac:spMkLst>
        </pc:spChg>
        <pc:spChg chg="add mod">
          <ac:chgData name="Christopher Vazquez" userId="5430bee8-484f-42e8-8ebd-7a9d42134bbc" providerId="ADAL" clId="{DE69B203-AAEE-469B-B2B1-C72A25816E93}" dt="2021-12-29T16:13:22.257" v="16533" actId="1076"/>
          <ac:spMkLst>
            <pc:docMk/>
            <pc:sldMk cId="1674720696" sldId="282"/>
            <ac:spMk id="33" creationId="{CEA6F064-5582-4270-8EE4-D8D0C46E8BB5}"/>
          </ac:spMkLst>
        </pc:spChg>
        <pc:spChg chg="add mod">
          <ac:chgData name="Christopher Vazquez" userId="5430bee8-484f-42e8-8ebd-7a9d42134bbc" providerId="ADAL" clId="{DE69B203-AAEE-469B-B2B1-C72A25816E93}" dt="2021-12-29T16:14:01.391" v="16542" actId="1076"/>
          <ac:spMkLst>
            <pc:docMk/>
            <pc:sldMk cId="1674720696" sldId="282"/>
            <ac:spMk id="34" creationId="{A27EF572-F0EE-49C5-878F-4A00EB4C2A59}"/>
          </ac:spMkLst>
        </pc:spChg>
        <pc:spChg chg="add mod">
          <ac:chgData name="Christopher Vazquez" userId="5430bee8-484f-42e8-8ebd-7a9d42134bbc" providerId="ADAL" clId="{DE69B203-AAEE-469B-B2B1-C72A25816E93}" dt="2021-12-29T16:14:29.292" v="16578" actId="1076"/>
          <ac:spMkLst>
            <pc:docMk/>
            <pc:sldMk cId="1674720696" sldId="282"/>
            <ac:spMk id="36" creationId="{C8AC0ACB-D980-4AF9-9DDE-ED885ECB473D}"/>
          </ac:spMkLst>
        </pc:spChg>
        <pc:spChg chg="add mod">
          <ac:chgData name="Christopher Vazquez" userId="5430bee8-484f-42e8-8ebd-7a9d42134bbc" providerId="ADAL" clId="{DE69B203-AAEE-469B-B2B1-C72A25816E93}" dt="2021-12-29T16:18:38.142" v="16660" actId="1076"/>
          <ac:spMkLst>
            <pc:docMk/>
            <pc:sldMk cId="1674720696" sldId="282"/>
            <ac:spMk id="37" creationId="{CCC881FC-EF7E-4A9B-86FD-65F7CB64A53F}"/>
          </ac:spMkLst>
        </pc:spChg>
        <pc:spChg chg="add mod">
          <ac:chgData name="Christopher Vazquez" userId="5430bee8-484f-42e8-8ebd-7a9d42134bbc" providerId="ADAL" clId="{DE69B203-AAEE-469B-B2B1-C72A25816E93}" dt="2021-12-29T16:18:42.328" v="16662" actId="1076"/>
          <ac:spMkLst>
            <pc:docMk/>
            <pc:sldMk cId="1674720696" sldId="282"/>
            <ac:spMk id="40" creationId="{3C1F7D36-5F67-4531-9E35-9B5ECB0D5A6A}"/>
          </ac:spMkLst>
        </pc:spChg>
        <pc:picChg chg="del">
          <ac:chgData name="Christopher Vazquez" userId="5430bee8-484f-42e8-8ebd-7a9d42134bbc" providerId="ADAL" clId="{DE69B203-AAEE-469B-B2B1-C72A25816E93}" dt="2021-12-29T15:40:10.466" v="16182" actId="478"/>
          <ac:picMkLst>
            <pc:docMk/>
            <pc:sldMk cId="1674720696" sldId="282"/>
            <ac:picMk id="3" creationId="{D66459EC-7DEE-4C45-A511-CFA9609B57E2}"/>
          </ac:picMkLst>
        </pc:picChg>
        <pc:picChg chg="add mod">
          <ac:chgData name="Christopher Vazquez" userId="5430bee8-484f-42e8-8ebd-7a9d42134bbc" providerId="ADAL" clId="{DE69B203-AAEE-469B-B2B1-C72A25816E93}" dt="2021-12-29T16:13:53.351" v="16539" actId="1076"/>
          <ac:picMkLst>
            <pc:docMk/>
            <pc:sldMk cId="1674720696" sldId="282"/>
            <ac:picMk id="4" creationId="{A7A6FFE9-D928-47D2-8971-5B32E5E7D9F7}"/>
          </ac:picMkLst>
        </pc:picChg>
        <pc:picChg chg="add mod">
          <ac:chgData name="Christopher Vazquez" userId="5430bee8-484f-42e8-8ebd-7a9d42134bbc" providerId="ADAL" clId="{DE69B203-AAEE-469B-B2B1-C72A25816E93}" dt="2021-12-29T16:13:55.817" v="16540" actId="1076"/>
          <ac:picMkLst>
            <pc:docMk/>
            <pc:sldMk cId="1674720696" sldId="282"/>
            <ac:picMk id="7" creationId="{62891C33-424E-40E3-B39A-C7B40E924CA0}"/>
          </ac:picMkLst>
        </pc:picChg>
        <pc:picChg chg="del">
          <ac:chgData name="Christopher Vazquez" userId="5430bee8-484f-42e8-8ebd-7a9d42134bbc" providerId="ADAL" clId="{DE69B203-AAEE-469B-B2B1-C72A25816E93}" dt="2021-12-29T15:55:53.650" v="16371" actId="478"/>
          <ac:picMkLst>
            <pc:docMk/>
            <pc:sldMk cId="1674720696" sldId="282"/>
            <ac:picMk id="8" creationId="{CB2C4ACA-3A13-4F9A-8DF5-976A5FA9EAEA}"/>
          </ac:picMkLst>
        </pc:picChg>
        <pc:picChg chg="add mod modCrop">
          <ac:chgData name="Christopher Vazquez" userId="5430bee8-484f-42e8-8ebd-7a9d42134bbc" providerId="ADAL" clId="{DE69B203-AAEE-469B-B2B1-C72A25816E93}" dt="2021-12-29T16:13:57.945" v="16541" actId="1076"/>
          <ac:picMkLst>
            <pc:docMk/>
            <pc:sldMk cId="1674720696" sldId="282"/>
            <ac:picMk id="10" creationId="{F392E35C-7D04-47E5-98A7-FEDE69F5F660}"/>
          </ac:picMkLst>
        </pc:picChg>
        <pc:picChg chg="del">
          <ac:chgData name="Christopher Vazquez" userId="5430bee8-484f-42e8-8ebd-7a9d42134bbc" providerId="ADAL" clId="{DE69B203-AAEE-469B-B2B1-C72A25816E93}" dt="2021-12-29T15:55:52.985" v="16370" actId="478"/>
          <ac:picMkLst>
            <pc:docMk/>
            <pc:sldMk cId="1674720696" sldId="282"/>
            <ac:picMk id="11" creationId="{C127A675-B709-46C0-88D0-752B863EFBE7}"/>
          </ac:picMkLst>
        </pc:picChg>
        <pc:picChg chg="del">
          <ac:chgData name="Christopher Vazquez" userId="5430bee8-484f-42e8-8ebd-7a9d42134bbc" providerId="ADAL" clId="{DE69B203-AAEE-469B-B2B1-C72A25816E93}" dt="2021-12-29T15:55:54.517" v="16373" actId="478"/>
          <ac:picMkLst>
            <pc:docMk/>
            <pc:sldMk cId="1674720696" sldId="282"/>
            <ac:picMk id="13" creationId="{E24E933B-7F1F-463C-8FF4-2CB8CA6B47DD}"/>
          </ac:picMkLst>
        </pc:picChg>
        <pc:picChg chg="del mod">
          <ac:chgData name="Christopher Vazquez" userId="5430bee8-484f-42e8-8ebd-7a9d42134bbc" providerId="ADAL" clId="{DE69B203-AAEE-469B-B2B1-C72A25816E93}" dt="2021-12-29T15:55:54.916" v="16375" actId="478"/>
          <ac:picMkLst>
            <pc:docMk/>
            <pc:sldMk cId="1674720696" sldId="282"/>
            <ac:picMk id="21" creationId="{BEC4EA4E-469A-460D-B7DC-2914FB00EF02}"/>
          </ac:picMkLst>
        </pc:picChg>
        <pc:picChg chg="del">
          <ac:chgData name="Christopher Vazquez" userId="5430bee8-484f-42e8-8ebd-7a9d42134bbc" providerId="ADAL" clId="{DE69B203-AAEE-469B-B2B1-C72A25816E93}" dt="2021-12-29T15:55:54.111" v="16372" actId="478"/>
          <ac:picMkLst>
            <pc:docMk/>
            <pc:sldMk cId="1674720696" sldId="282"/>
            <ac:picMk id="22" creationId="{4068ED6E-E33A-4641-9A36-B7B433015B50}"/>
          </ac:picMkLst>
        </pc:picChg>
        <pc:picChg chg="del">
          <ac:chgData name="Christopher Vazquez" userId="5430bee8-484f-42e8-8ebd-7a9d42134bbc" providerId="ADAL" clId="{DE69B203-AAEE-469B-B2B1-C72A25816E93}" dt="2021-12-29T15:55:55.301" v="16376" actId="478"/>
          <ac:picMkLst>
            <pc:docMk/>
            <pc:sldMk cId="1674720696" sldId="282"/>
            <ac:picMk id="25" creationId="{E65B4264-D34D-4EDC-AC37-C676642BCC02}"/>
          </ac:picMkLst>
        </pc:picChg>
        <pc:picChg chg="add mod modCrop">
          <ac:chgData name="Christopher Vazquez" userId="5430bee8-484f-42e8-8ebd-7a9d42134bbc" providerId="ADAL" clId="{DE69B203-AAEE-469B-B2B1-C72A25816E93}" dt="2021-12-29T16:18:39.471" v="16661" actId="1076"/>
          <ac:picMkLst>
            <pc:docMk/>
            <pc:sldMk cId="1674720696" sldId="282"/>
            <ac:picMk id="39" creationId="{E6EEF2E0-BA4C-403F-A106-B60F939693FE}"/>
          </ac:picMkLst>
        </pc:picChg>
        <pc:picChg chg="add mod modCrop">
          <ac:chgData name="Christopher Vazquez" userId="5430bee8-484f-42e8-8ebd-7a9d42134bbc" providerId="ADAL" clId="{DE69B203-AAEE-469B-B2B1-C72A25816E93}" dt="2021-12-29T16:18:44.166" v="16663" actId="1076"/>
          <ac:picMkLst>
            <pc:docMk/>
            <pc:sldMk cId="1674720696" sldId="282"/>
            <ac:picMk id="42" creationId="{0E8C194C-2FB1-477C-9F02-86B64EA08F72}"/>
          </ac:picMkLst>
        </pc:picChg>
        <pc:cxnChg chg="add mod">
          <ac:chgData name="Christopher Vazquez" userId="5430bee8-484f-42e8-8ebd-7a9d42134bbc" providerId="ADAL" clId="{DE69B203-AAEE-469B-B2B1-C72A25816E93}" dt="2021-12-29T16:14:01.391" v="16542" actId="1076"/>
          <ac:cxnSpMkLst>
            <pc:docMk/>
            <pc:sldMk cId="1674720696" sldId="282"/>
            <ac:cxnSpMk id="35" creationId="{5E25B03A-12F0-40A3-86AF-804DA02924E2}"/>
          </ac:cxnSpMkLst>
        </pc:cxnChg>
      </pc:sldChg>
      <pc:sldChg chg="addSp delSp modSp add mod">
        <pc:chgData name="Christopher Vazquez" userId="5430bee8-484f-42e8-8ebd-7a9d42134bbc" providerId="ADAL" clId="{DE69B203-AAEE-469B-B2B1-C72A25816E93}" dt="2021-12-29T16:39:46.796" v="17656" actId="313"/>
        <pc:sldMkLst>
          <pc:docMk/>
          <pc:sldMk cId="3668256100" sldId="283"/>
        </pc:sldMkLst>
        <pc:spChg chg="mod">
          <ac:chgData name="Christopher Vazquez" userId="5430bee8-484f-42e8-8ebd-7a9d42134bbc" providerId="ADAL" clId="{DE69B203-AAEE-469B-B2B1-C72A25816E93}" dt="2021-12-29T16:39:46.796" v="17656" actId="313"/>
          <ac:spMkLst>
            <pc:docMk/>
            <pc:sldMk cId="3668256100" sldId="283"/>
            <ac:spMk id="5" creationId="{08277701-9A59-452B-9357-928FD7000313}"/>
          </ac:spMkLst>
        </pc:spChg>
        <pc:spChg chg="del">
          <ac:chgData name="Christopher Vazquez" userId="5430bee8-484f-42e8-8ebd-7a9d42134bbc" providerId="ADAL" clId="{DE69B203-AAEE-469B-B2B1-C72A25816E93}" dt="2021-12-29T16:20:49.022" v="16676" actId="478"/>
          <ac:spMkLst>
            <pc:docMk/>
            <pc:sldMk cId="3668256100" sldId="283"/>
            <ac:spMk id="24" creationId="{CF2DFD50-E3AE-4EDC-ACC0-115C91A66434}"/>
          </ac:spMkLst>
        </pc:spChg>
        <pc:spChg chg="mod">
          <ac:chgData name="Christopher Vazquez" userId="5430bee8-484f-42e8-8ebd-7a9d42134bbc" providerId="ADAL" clId="{DE69B203-AAEE-469B-B2B1-C72A25816E93}" dt="2021-12-29T16:30:41.191" v="16857" actId="20577"/>
          <ac:spMkLst>
            <pc:docMk/>
            <pc:sldMk cId="3668256100" sldId="283"/>
            <ac:spMk id="28" creationId="{CA584BC8-AD67-4395-8E8E-FEF0F2C37977}"/>
          </ac:spMkLst>
        </pc:spChg>
        <pc:spChg chg="add mod">
          <ac:chgData name="Christopher Vazquez" userId="5430bee8-484f-42e8-8ebd-7a9d42134bbc" providerId="ADAL" clId="{DE69B203-AAEE-469B-B2B1-C72A25816E93}" dt="2021-12-29T16:31:21.033" v="16869" actId="1076"/>
          <ac:spMkLst>
            <pc:docMk/>
            <pc:sldMk cId="3668256100" sldId="283"/>
            <ac:spMk id="29" creationId="{C4FE2577-F604-4D97-AA15-370FCB30E283}"/>
          </ac:spMkLst>
        </pc:spChg>
        <pc:spChg chg="mod">
          <ac:chgData name="Christopher Vazquez" userId="5430bee8-484f-42e8-8ebd-7a9d42134bbc" providerId="ADAL" clId="{DE69B203-AAEE-469B-B2B1-C72A25816E93}" dt="2021-12-29T16:28:07.656" v="16818" actId="1076"/>
          <ac:spMkLst>
            <pc:docMk/>
            <pc:sldMk cId="3668256100" sldId="283"/>
            <ac:spMk id="31" creationId="{C93D17E7-8DEE-491E-ADFF-BE941C82CCB7}"/>
          </ac:spMkLst>
        </pc:spChg>
        <pc:spChg chg="mod">
          <ac:chgData name="Christopher Vazquez" userId="5430bee8-484f-42e8-8ebd-7a9d42134bbc" providerId="ADAL" clId="{DE69B203-AAEE-469B-B2B1-C72A25816E93}" dt="2021-12-29T16:28:14.285" v="16821" actId="1076"/>
          <ac:spMkLst>
            <pc:docMk/>
            <pc:sldMk cId="3668256100" sldId="283"/>
            <ac:spMk id="32" creationId="{84377454-678F-4C03-A30C-586C35A23FB5}"/>
          </ac:spMkLst>
        </pc:spChg>
        <pc:spChg chg="mod">
          <ac:chgData name="Christopher Vazquez" userId="5430bee8-484f-42e8-8ebd-7a9d42134bbc" providerId="ADAL" clId="{DE69B203-AAEE-469B-B2B1-C72A25816E93}" dt="2021-12-29T16:28:17.231" v="16822" actId="1076"/>
          <ac:spMkLst>
            <pc:docMk/>
            <pc:sldMk cId="3668256100" sldId="283"/>
            <ac:spMk id="33" creationId="{CEA6F064-5582-4270-8EE4-D8D0C46E8BB5}"/>
          </ac:spMkLst>
        </pc:spChg>
        <pc:spChg chg="mod">
          <ac:chgData name="Christopher Vazquez" userId="5430bee8-484f-42e8-8ebd-7a9d42134bbc" providerId="ADAL" clId="{DE69B203-AAEE-469B-B2B1-C72A25816E93}" dt="2021-12-29T16:36:15.845" v="17408" actId="14100"/>
          <ac:spMkLst>
            <pc:docMk/>
            <pc:sldMk cId="3668256100" sldId="283"/>
            <ac:spMk id="34" creationId="{A27EF572-F0EE-49C5-878F-4A00EB4C2A59}"/>
          </ac:spMkLst>
        </pc:spChg>
        <pc:spChg chg="del mod">
          <ac:chgData name="Christopher Vazquez" userId="5430bee8-484f-42e8-8ebd-7a9d42134bbc" providerId="ADAL" clId="{DE69B203-AAEE-469B-B2B1-C72A25816E93}" dt="2021-12-29T16:34:43.763" v="17235" actId="478"/>
          <ac:spMkLst>
            <pc:docMk/>
            <pc:sldMk cId="3668256100" sldId="283"/>
            <ac:spMk id="36" creationId="{C8AC0ACB-D980-4AF9-9DDE-ED885ECB473D}"/>
          </ac:spMkLst>
        </pc:spChg>
        <pc:spChg chg="mod">
          <ac:chgData name="Christopher Vazquez" userId="5430bee8-484f-42e8-8ebd-7a9d42134bbc" providerId="ADAL" clId="{DE69B203-AAEE-469B-B2B1-C72A25816E93}" dt="2021-12-29T16:39:09.738" v="17597" actId="1076"/>
          <ac:spMkLst>
            <pc:docMk/>
            <pc:sldMk cId="3668256100" sldId="283"/>
            <ac:spMk id="37" creationId="{CCC881FC-EF7E-4A9B-86FD-65F7CB64A53F}"/>
          </ac:spMkLst>
        </pc:spChg>
        <pc:spChg chg="add mod">
          <ac:chgData name="Christopher Vazquez" userId="5430bee8-484f-42e8-8ebd-7a9d42134bbc" providerId="ADAL" clId="{DE69B203-AAEE-469B-B2B1-C72A25816E93}" dt="2021-12-29T16:32:31.625" v="17018" actId="313"/>
          <ac:spMkLst>
            <pc:docMk/>
            <pc:sldMk cId="3668256100" sldId="283"/>
            <ac:spMk id="38" creationId="{0EA9EFC4-1A3E-43CE-AF49-C079728A1196}"/>
          </ac:spMkLst>
        </pc:spChg>
        <pc:spChg chg="mod">
          <ac:chgData name="Christopher Vazquez" userId="5430bee8-484f-42e8-8ebd-7a9d42134bbc" providerId="ADAL" clId="{DE69B203-AAEE-469B-B2B1-C72A25816E93}" dt="2021-12-29T16:37:50.440" v="17519" actId="1076"/>
          <ac:spMkLst>
            <pc:docMk/>
            <pc:sldMk cId="3668256100" sldId="283"/>
            <ac:spMk id="40" creationId="{3C1F7D36-5F67-4531-9E35-9B5ECB0D5A6A}"/>
          </ac:spMkLst>
        </pc:spChg>
        <pc:spChg chg="add mod">
          <ac:chgData name="Christopher Vazquez" userId="5430bee8-484f-42e8-8ebd-7a9d42134bbc" providerId="ADAL" clId="{DE69B203-AAEE-469B-B2B1-C72A25816E93}" dt="2021-12-29T16:37:53.951" v="17520" actId="1076"/>
          <ac:spMkLst>
            <pc:docMk/>
            <pc:sldMk cId="3668256100" sldId="283"/>
            <ac:spMk id="41" creationId="{E79AE90E-6F3D-4723-8501-91A7E33A9F95}"/>
          </ac:spMkLst>
        </pc:spChg>
        <pc:spChg chg="add mod">
          <ac:chgData name="Christopher Vazquez" userId="5430bee8-484f-42e8-8ebd-7a9d42134bbc" providerId="ADAL" clId="{DE69B203-AAEE-469B-B2B1-C72A25816E93}" dt="2021-12-29T16:39:21.686" v="17628" actId="20577"/>
          <ac:spMkLst>
            <pc:docMk/>
            <pc:sldMk cId="3668256100" sldId="283"/>
            <ac:spMk id="44" creationId="{039E8B0F-A8FB-4CB3-973C-C1C1BBFF1D21}"/>
          </ac:spMkLst>
        </pc:spChg>
        <pc:spChg chg="add mod">
          <ac:chgData name="Christopher Vazquez" userId="5430bee8-484f-42e8-8ebd-7a9d42134bbc" providerId="ADAL" clId="{DE69B203-AAEE-469B-B2B1-C72A25816E93}" dt="2021-12-29T16:39:07.627" v="17596" actId="1076"/>
          <ac:spMkLst>
            <pc:docMk/>
            <pc:sldMk cId="3668256100" sldId="283"/>
            <ac:spMk id="45" creationId="{BE359F21-5CF2-4FE0-B8D3-DC531384C985}"/>
          </ac:spMkLst>
        </pc:spChg>
        <pc:spChg chg="add mod">
          <ac:chgData name="Christopher Vazquez" userId="5430bee8-484f-42e8-8ebd-7a9d42134bbc" providerId="ADAL" clId="{DE69B203-AAEE-469B-B2B1-C72A25816E93}" dt="2021-12-29T16:39:11.961" v="17598" actId="1076"/>
          <ac:spMkLst>
            <pc:docMk/>
            <pc:sldMk cId="3668256100" sldId="283"/>
            <ac:spMk id="46" creationId="{6970AF82-C604-4725-9B1E-48F519BF60FC}"/>
          </ac:spMkLst>
        </pc:spChg>
        <pc:spChg chg="add mod">
          <ac:chgData name="Christopher Vazquez" userId="5430bee8-484f-42e8-8ebd-7a9d42134bbc" providerId="ADAL" clId="{DE69B203-AAEE-469B-B2B1-C72A25816E93}" dt="2021-12-29T16:39:13.629" v="17599" actId="1076"/>
          <ac:spMkLst>
            <pc:docMk/>
            <pc:sldMk cId="3668256100" sldId="283"/>
            <ac:spMk id="47" creationId="{2F96F3A2-4317-435E-A82F-CD8E36D1924A}"/>
          </ac:spMkLst>
        </pc:spChg>
        <pc:picChg chg="add mod modCrop">
          <ac:chgData name="Christopher Vazquez" userId="5430bee8-484f-42e8-8ebd-7a9d42134bbc" providerId="ADAL" clId="{DE69B203-AAEE-469B-B2B1-C72A25816E93}" dt="2021-12-29T16:27:57.145" v="16815" actId="1076"/>
          <ac:picMkLst>
            <pc:docMk/>
            <pc:sldMk cId="3668256100" sldId="283"/>
            <ac:picMk id="3" creationId="{A57D7FCA-AE27-40D9-8B84-8B841B5896B4}"/>
          </ac:picMkLst>
        </pc:picChg>
        <pc:picChg chg="del">
          <ac:chgData name="Christopher Vazquez" userId="5430bee8-484f-42e8-8ebd-7a9d42134bbc" providerId="ADAL" clId="{DE69B203-AAEE-469B-B2B1-C72A25816E93}" dt="2021-12-29T16:20:50.028" v="16677" actId="478"/>
          <ac:picMkLst>
            <pc:docMk/>
            <pc:sldMk cId="3668256100" sldId="283"/>
            <ac:picMk id="4" creationId="{A7A6FFE9-D928-47D2-8971-5B32E5E7D9F7}"/>
          </ac:picMkLst>
        </pc:picChg>
        <pc:picChg chg="del">
          <ac:chgData name="Christopher Vazquez" userId="5430bee8-484f-42e8-8ebd-7a9d42134bbc" providerId="ADAL" clId="{DE69B203-AAEE-469B-B2B1-C72A25816E93}" dt="2021-12-29T16:20:50.495" v="16678" actId="478"/>
          <ac:picMkLst>
            <pc:docMk/>
            <pc:sldMk cId="3668256100" sldId="283"/>
            <ac:picMk id="7" creationId="{62891C33-424E-40E3-B39A-C7B40E924CA0}"/>
          </ac:picMkLst>
        </pc:picChg>
        <pc:picChg chg="add mod modCrop">
          <ac:chgData name="Christopher Vazquez" userId="5430bee8-484f-42e8-8ebd-7a9d42134bbc" providerId="ADAL" clId="{DE69B203-AAEE-469B-B2B1-C72A25816E93}" dt="2021-12-29T16:27:59.322" v="16816" actId="1076"/>
          <ac:picMkLst>
            <pc:docMk/>
            <pc:sldMk cId="3668256100" sldId="283"/>
            <ac:picMk id="8" creationId="{F20592CA-1A01-402D-A25A-0A35960EEF85}"/>
          </ac:picMkLst>
        </pc:picChg>
        <pc:picChg chg="del">
          <ac:chgData name="Christopher Vazquez" userId="5430bee8-484f-42e8-8ebd-7a9d42134bbc" providerId="ADAL" clId="{DE69B203-AAEE-469B-B2B1-C72A25816E93}" dt="2021-12-29T16:20:50.936" v="16679" actId="478"/>
          <ac:picMkLst>
            <pc:docMk/>
            <pc:sldMk cId="3668256100" sldId="283"/>
            <ac:picMk id="10" creationId="{F392E35C-7D04-47E5-98A7-FEDE69F5F660}"/>
          </ac:picMkLst>
        </pc:picChg>
        <pc:picChg chg="add mod ord modCrop">
          <ac:chgData name="Christopher Vazquez" userId="5430bee8-484f-42e8-8ebd-7a9d42134bbc" providerId="ADAL" clId="{DE69B203-AAEE-469B-B2B1-C72A25816E93}" dt="2021-12-29T16:32:27.948" v="17017" actId="167"/>
          <ac:picMkLst>
            <pc:docMk/>
            <pc:sldMk cId="3668256100" sldId="283"/>
            <ac:picMk id="11" creationId="{8982110F-5943-41B9-B0CC-8028E38F2EAC}"/>
          </ac:picMkLst>
        </pc:picChg>
        <pc:picChg chg="add mod ord modCrop">
          <ac:chgData name="Christopher Vazquez" userId="5430bee8-484f-42e8-8ebd-7a9d42134bbc" providerId="ADAL" clId="{DE69B203-AAEE-469B-B2B1-C72A25816E93}" dt="2021-12-29T16:36:04.872" v="17404" actId="14100"/>
          <ac:picMkLst>
            <pc:docMk/>
            <pc:sldMk cId="3668256100" sldId="283"/>
            <ac:picMk id="13" creationId="{214C0F94-6278-447A-811A-A5C2E1AC6D7B}"/>
          </ac:picMkLst>
        </pc:picChg>
        <pc:picChg chg="del mod">
          <ac:chgData name="Christopher Vazquez" userId="5430bee8-484f-42e8-8ebd-7a9d42134bbc" providerId="ADAL" clId="{DE69B203-AAEE-469B-B2B1-C72A25816E93}" dt="2021-12-29T16:34:47.993" v="17237" actId="478"/>
          <ac:picMkLst>
            <pc:docMk/>
            <pc:sldMk cId="3668256100" sldId="283"/>
            <ac:picMk id="39" creationId="{E6EEF2E0-BA4C-403F-A106-B60F939693FE}"/>
          </ac:picMkLst>
        </pc:picChg>
        <pc:picChg chg="del mod">
          <ac:chgData name="Christopher Vazquez" userId="5430bee8-484f-42e8-8ebd-7a9d42134bbc" providerId="ADAL" clId="{DE69B203-AAEE-469B-B2B1-C72A25816E93}" dt="2021-12-29T16:33:40.214" v="17127" actId="478"/>
          <ac:picMkLst>
            <pc:docMk/>
            <pc:sldMk cId="3668256100" sldId="283"/>
            <ac:picMk id="42" creationId="{0E8C194C-2FB1-477C-9F02-86B64EA08F72}"/>
          </ac:picMkLst>
        </pc:picChg>
        <pc:cxnChg chg="mod">
          <ac:chgData name="Christopher Vazquez" userId="5430bee8-484f-42e8-8ebd-7a9d42134bbc" providerId="ADAL" clId="{DE69B203-AAEE-469B-B2B1-C72A25816E93}" dt="2021-12-29T16:32:22.965" v="17016" actId="1076"/>
          <ac:cxnSpMkLst>
            <pc:docMk/>
            <pc:sldMk cId="3668256100" sldId="283"/>
            <ac:cxnSpMk id="35" creationId="{5E25B03A-12F0-40A3-86AF-804DA02924E2}"/>
          </ac:cxnSpMkLst>
        </pc:cxnChg>
        <pc:cxnChg chg="add mod">
          <ac:chgData name="Christopher Vazquez" userId="5430bee8-484f-42e8-8ebd-7a9d42134bbc" providerId="ADAL" clId="{DE69B203-AAEE-469B-B2B1-C72A25816E93}" dt="2021-12-29T16:37:53.951" v="17520" actId="1076"/>
          <ac:cxnSpMkLst>
            <pc:docMk/>
            <pc:sldMk cId="3668256100" sldId="283"/>
            <ac:cxnSpMk id="43" creationId="{404A6DEF-F565-4FC0-9A95-D68BE959B4F2}"/>
          </ac:cxnSpMkLst>
        </pc:cxnChg>
      </pc:sldChg>
      <pc:sldChg chg="addSp delSp modSp add mod">
        <pc:chgData name="Christopher Vazquez" userId="5430bee8-484f-42e8-8ebd-7a9d42134bbc" providerId="ADAL" clId="{DE69B203-AAEE-469B-B2B1-C72A25816E93}" dt="2022-01-04T14:42:29.201" v="18623" actId="1076"/>
        <pc:sldMkLst>
          <pc:docMk/>
          <pc:sldMk cId="740245137" sldId="284"/>
        </pc:sldMkLst>
        <pc:spChg chg="mod">
          <ac:chgData name="Christopher Vazquez" userId="5430bee8-484f-42e8-8ebd-7a9d42134bbc" providerId="ADAL" clId="{DE69B203-AAEE-469B-B2B1-C72A25816E93}" dt="2022-01-02T14:40:39.736" v="18115" actId="20577"/>
          <ac:spMkLst>
            <pc:docMk/>
            <pc:sldMk cId="740245137" sldId="284"/>
            <ac:spMk id="5" creationId="{08277701-9A59-452B-9357-928FD7000313}"/>
          </ac:spMkLst>
        </pc:spChg>
        <pc:spChg chg="add mod">
          <ac:chgData name="Christopher Vazquez" userId="5430bee8-484f-42e8-8ebd-7a9d42134bbc" providerId="ADAL" clId="{DE69B203-AAEE-469B-B2B1-C72A25816E93}" dt="2022-01-04T14:42:22.298" v="18621" actId="1076"/>
          <ac:spMkLst>
            <pc:docMk/>
            <pc:sldMk cId="740245137" sldId="284"/>
            <ac:spMk id="13" creationId="{6B9D982A-901E-4009-A52A-5A3085E69A76}"/>
          </ac:spMkLst>
        </pc:spChg>
        <pc:spChg chg="add mod">
          <ac:chgData name="Christopher Vazquez" userId="5430bee8-484f-42e8-8ebd-7a9d42134bbc" providerId="ADAL" clId="{DE69B203-AAEE-469B-B2B1-C72A25816E93}" dt="2022-01-04T14:42:29.201" v="18623" actId="1076"/>
          <ac:spMkLst>
            <pc:docMk/>
            <pc:sldMk cId="740245137" sldId="284"/>
            <ac:spMk id="14" creationId="{AF1B4197-85FE-4CEC-B253-A29257797361}"/>
          </ac:spMkLst>
        </pc:spChg>
        <pc:spChg chg="add del mod">
          <ac:chgData name="Christopher Vazquez" userId="5430bee8-484f-42e8-8ebd-7a9d42134bbc" providerId="ADAL" clId="{DE69B203-AAEE-469B-B2B1-C72A25816E93}" dt="2022-01-04T14:32:26.990" v="18563" actId="478"/>
          <ac:spMkLst>
            <pc:docMk/>
            <pc:sldMk cId="740245137" sldId="284"/>
            <ac:spMk id="15" creationId="{35DAAEA1-6BF9-4113-B708-4CCFB801D9AF}"/>
          </ac:spMkLst>
        </pc:spChg>
        <pc:spChg chg="add del mod">
          <ac:chgData name="Christopher Vazquez" userId="5430bee8-484f-42e8-8ebd-7a9d42134bbc" providerId="ADAL" clId="{DE69B203-AAEE-469B-B2B1-C72A25816E93}" dt="2022-01-04T14:32:28.743" v="18564" actId="478"/>
          <ac:spMkLst>
            <pc:docMk/>
            <pc:sldMk cId="740245137" sldId="284"/>
            <ac:spMk id="16" creationId="{11F9A2B1-EFFA-496A-8871-049C610C340E}"/>
          </ac:spMkLst>
        </pc:spChg>
        <pc:spChg chg="add mod">
          <ac:chgData name="Christopher Vazquez" userId="5430bee8-484f-42e8-8ebd-7a9d42134bbc" providerId="ADAL" clId="{DE69B203-AAEE-469B-B2B1-C72A25816E93}" dt="2022-01-04T14:37:45.599" v="18605" actId="1076"/>
          <ac:spMkLst>
            <pc:docMk/>
            <pc:sldMk cId="740245137" sldId="284"/>
            <ac:spMk id="18" creationId="{715A1DBE-4786-4D9C-8096-41963F4283D8}"/>
          </ac:spMkLst>
        </pc:spChg>
        <pc:spChg chg="add mod">
          <ac:chgData name="Christopher Vazquez" userId="5430bee8-484f-42e8-8ebd-7a9d42134bbc" providerId="ADAL" clId="{DE69B203-AAEE-469B-B2B1-C72A25816E93}" dt="2022-01-04T14:37:48.531" v="18606" actId="1076"/>
          <ac:spMkLst>
            <pc:docMk/>
            <pc:sldMk cId="740245137" sldId="284"/>
            <ac:spMk id="19" creationId="{6C8E0B91-CED2-4C09-9B8B-5E1F856C5E85}"/>
          </ac:spMkLst>
        </pc:spChg>
        <pc:spChg chg="add mod">
          <ac:chgData name="Christopher Vazquez" userId="5430bee8-484f-42e8-8ebd-7a9d42134bbc" providerId="ADAL" clId="{DE69B203-AAEE-469B-B2B1-C72A25816E93}" dt="2022-01-04T14:34:42.390" v="18577" actId="1076"/>
          <ac:spMkLst>
            <pc:docMk/>
            <pc:sldMk cId="740245137" sldId="284"/>
            <ac:spMk id="20" creationId="{8BB29C4A-22AE-447D-822C-FDC00546D273}"/>
          </ac:spMkLst>
        </pc:spChg>
        <pc:spChg chg="add mod">
          <ac:chgData name="Christopher Vazquez" userId="5430bee8-484f-42e8-8ebd-7a9d42134bbc" providerId="ADAL" clId="{DE69B203-AAEE-469B-B2B1-C72A25816E93}" dt="2022-01-04T14:31:46.301" v="18554" actId="1076"/>
          <ac:spMkLst>
            <pc:docMk/>
            <pc:sldMk cId="740245137" sldId="284"/>
            <ac:spMk id="27" creationId="{6B666C3B-6F46-4E0C-BA12-785BD1A54447}"/>
          </ac:spMkLst>
        </pc:spChg>
        <pc:spChg chg="add mod">
          <ac:chgData name="Christopher Vazquez" userId="5430bee8-484f-42e8-8ebd-7a9d42134bbc" providerId="ADAL" clId="{DE69B203-AAEE-469B-B2B1-C72A25816E93}" dt="2022-01-04T14:39:26.127" v="18608" actId="1076"/>
          <ac:spMkLst>
            <pc:docMk/>
            <pc:sldMk cId="740245137" sldId="284"/>
            <ac:spMk id="28" creationId="{99575E86-B941-42AC-A90B-48952759F973}"/>
          </ac:spMkLst>
        </pc:spChg>
        <pc:spChg chg="del">
          <ac:chgData name="Christopher Vazquez" userId="5430bee8-484f-42e8-8ebd-7a9d42134bbc" providerId="ADAL" clId="{DE69B203-AAEE-469B-B2B1-C72A25816E93}" dt="2021-12-29T20:43:25.719" v="17736" actId="478"/>
          <ac:spMkLst>
            <pc:docMk/>
            <pc:sldMk cId="740245137" sldId="284"/>
            <ac:spMk id="28" creationId="{CA584BC8-AD67-4395-8E8E-FEF0F2C37977}"/>
          </ac:spMkLst>
        </pc:spChg>
        <pc:spChg chg="add mod">
          <ac:chgData name="Christopher Vazquez" userId="5430bee8-484f-42e8-8ebd-7a9d42134bbc" providerId="ADAL" clId="{DE69B203-AAEE-469B-B2B1-C72A25816E93}" dt="2022-01-04T14:32:01.617" v="18558" actId="1076"/>
          <ac:spMkLst>
            <pc:docMk/>
            <pc:sldMk cId="740245137" sldId="284"/>
            <ac:spMk id="29" creationId="{C17859F1-681B-495C-A9A5-C6101D5ED2FF}"/>
          </ac:spMkLst>
        </pc:spChg>
        <pc:spChg chg="del mod">
          <ac:chgData name="Christopher Vazquez" userId="5430bee8-484f-42e8-8ebd-7a9d42134bbc" providerId="ADAL" clId="{DE69B203-AAEE-469B-B2B1-C72A25816E93}" dt="2021-12-29T20:43:22.808" v="17733" actId="478"/>
          <ac:spMkLst>
            <pc:docMk/>
            <pc:sldMk cId="740245137" sldId="284"/>
            <ac:spMk id="29" creationId="{C4FE2577-F604-4D97-AA15-370FCB30E283}"/>
          </ac:spMkLst>
        </pc:spChg>
        <pc:spChg chg="add mod">
          <ac:chgData name="Christopher Vazquez" userId="5430bee8-484f-42e8-8ebd-7a9d42134bbc" providerId="ADAL" clId="{DE69B203-AAEE-469B-B2B1-C72A25816E93}" dt="2022-01-04T14:40:21.706" v="18619" actId="14100"/>
          <ac:spMkLst>
            <pc:docMk/>
            <pc:sldMk cId="740245137" sldId="284"/>
            <ac:spMk id="31" creationId="{6584B30E-484E-4CE5-A691-11159D3F289B}"/>
          </ac:spMkLst>
        </pc:spChg>
        <pc:spChg chg="del">
          <ac:chgData name="Christopher Vazquez" userId="5430bee8-484f-42e8-8ebd-7a9d42134bbc" providerId="ADAL" clId="{DE69B203-AAEE-469B-B2B1-C72A25816E93}" dt="2021-12-29T20:42:58.084" v="17725" actId="478"/>
          <ac:spMkLst>
            <pc:docMk/>
            <pc:sldMk cId="740245137" sldId="284"/>
            <ac:spMk id="31" creationId="{C93D17E7-8DEE-491E-ADFF-BE941C82CCB7}"/>
          </ac:spMkLst>
        </pc:spChg>
        <pc:spChg chg="del">
          <ac:chgData name="Christopher Vazquez" userId="5430bee8-484f-42e8-8ebd-7a9d42134bbc" providerId="ADAL" clId="{DE69B203-AAEE-469B-B2B1-C72A25816E93}" dt="2021-12-29T20:42:56.151" v="17724" actId="478"/>
          <ac:spMkLst>
            <pc:docMk/>
            <pc:sldMk cId="740245137" sldId="284"/>
            <ac:spMk id="32" creationId="{84377454-678F-4C03-A30C-586C35A23FB5}"/>
          </ac:spMkLst>
        </pc:spChg>
        <pc:spChg chg="add mod">
          <ac:chgData name="Christopher Vazquez" userId="5430bee8-484f-42e8-8ebd-7a9d42134bbc" providerId="ADAL" clId="{DE69B203-AAEE-469B-B2B1-C72A25816E93}" dt="2022-01-04T14:40:08.600" v="18617" actId="14100"/>
          <ac:spMkLst>
            <pc:docMk/>
            <pc:sldMk cId="740245137" sldId="284"/>
            <ac:spMk id="33" creationId="{9F88BF50-A82D-410A-A92F-FBDABA48B616}"/>
          </ac:spMkLst>
        </pc:spChg>
        <pc:spChg chg="del">
          <ac:chgData name="Christopher Vazquez" userId="5430bee8-484f-42e8-8ebd-7a9d42134bbc" providerId="ADAL" clId="{DE69B203-AAEE-469B-B2B1-C72A25816E93}" dt="2021-12-29T20:42:58.648" v="17726" actId="478"/>
          <ac:spMkLst>
            <pc:docMk/>
            <pc:sldMk cId="740245137" sldId="284"/>
            <ac:spMk id="33" creationId="{CEA6F064-5582-4270-8EE4-D8D0C46E8BB5}"/>
          </ac:spMkLst>
        </pc:spChg>
        <pc:spChg chg="del mod">
          <ac:chgData name="Christopher Vazquez" userId="5430bee8-484f-42e8-8ebd-7a9d42134bbc" providerId="ADAL" clId="{DE69B203-AAEE-469B-B2B1-C72A25816E93}" dt="2021-12-29T20:43:20.467" v="17731" actId="478"/>
          <ac:spMkLst>
            <pc:docMk/>
            <pc:sldMk cId="740245137" sldId="284"/>
            <ac:spMk id="34" creationId="{A27EF572-F0EE-49C5-878F-4A00EB4C2A59}"/>
          </ac:spMkLst>
        </pc:spChg>
        <pc:spChg chg="add del mod">
          <ac:chgData name="Christopher Vazquez" userId="5430bee8-484f-42e8-8ebd-7a9d42134bbc" providerId="ADAL" clId="{DE69B203-AAEE-469B-B2B1-C72A25816E93}" dt="2022-01-04T14:34:35.771" v="18576" actId="20577"/>
          <ac:spMkLst>
            <pc:docMk/>
            <pc:sldMk cId="740245137" sldId="284"/>
            <ac:spMk id="36" creationId="{831C4669-BC70-41BE-B604-2892240DBF34}"/>
          </ac:spMkLst>
        </pc:spChg>
        <pc:spChg chg="del">
          <ac:chgData name="Christopher Vazquez" userId="5430bee8-484f-42e8-8ebd-7a9d42134bbc" providerId="ADAL" clId="{DE69B203-AAEE-469B-B2B1-C72A25816E93}" dt="2021-12-29T16:50:31.957" v="17693" actId="478"/>
          <ac:spMkLst>
            <pc:docMk/>
            <pc:sldMk cId="740245137" sldId="284"/>
            <ac:spMk id="37" creationId="{CCC881FC-EF7E-4A9B-86FD-65F7CB64A53F}"/>
          </ac:spMkLst>
        </pc:spChg>
        <pc:spChg chg="del mod">
          <ac:chgData name="Christopher Vazquez" userId="5430bee8-484f-42e8-8ebd-7a9d42134bbc" providerId="ADAL" clId="{DE69B203-AAEE-469B-B2B1-C72A25816E93}" dt="2021-12-29T20:43:24.628" v="17735" actId="478"/>
          <ac:spMkLst>
            <pc:docMk/>
            <pc:sldMk cId="740245137" sldId="284"/>
            <ac:spMk id="38" creationId="{0EA9EFC4-1A3E-43CE-AF49-C079728A1196}"/>
          </ac:spMkLst>
        </pc:spChg>
        <pc:spChg chg="mod">
          <ac:chgData name="Christopher Vazquez" userId="5430bee8-484f-42e8-8ebd-7a9d42134bbc" providerId="ADAL" clId="{DE69B203-AAEE-469B-B2B1-C72A25816E93}" dt="2022-01-04T14:31:41.219" v="18552" actId="1076"/>
          <ac:spMkLst>
            <pc:docMk/>
            <pc:sldMk cId="740245137" sldId="284"/>
            <ac:spMk id="40" creationId="{3C1F7D36-5F67-4531-9E35-9B5ECB0D5A6A}"/>
          </ac:spMkLst>
        </pc:spChg>
        <pc:spChg chg="del">
          <ac:chgData name="Christopher Vazquez" userId="5430bee8-484f-42e8-8ebd-7a9d42134bbc" providerId="ADAL" clId="{DE69B203-AAEE-469B-B2B1-C72A25816E93}" dt="2021-12-29T20:43:19.598" v="17730" actId="478"/>
          <ac:spMkLst>
            <pc:docMk/>
            <pc:sldMk cId="740245137" sldId="284"/>
            <ac:spMk id="41" creationId="{E79AE90E-6F3D-4723-8501-91A7E33A9F95}"/>
          </ac:spMkLst>
        </pc:spChg>
        <pc:spChg chg="del">
          <ac:chgData name="Christopher Vazquez" userId="5430bee8-484f-42e8-8ebd-7a9d42134bbc" providerId="ADAL" clId="{DE69B203-AAEE-469B-B2B1-C72A25816E93}" dt="2021-12-29T20:43:27.554" v="17737" actId="478"/>
          <ac:spMkLst>
            <pc:docMk/>
            <pc:sldMk cId="740245137" sldId="284"/>
            <ac:spMk id="44" creationId="{039E8B0F-A8FB-4CB3-973C-C1C1BBFF1D21}"/>
          </ac:spMkLst>
        </pc:spChg>
        <pc:spChg chg="del">
          <ac:chgData name="Christopher Vazquez" userId="5430bee8-484f-42e8-8ebd-7a9d42134bbc" providerId="ADAL" clId="{DE69B203-AAEE-469B-B2B1-C72A25816E93}" dt="2021-12-29T16:50:31.312" v="17692" actId="478"/>
          <ac:spMkLst>
            <pc:docMk/>
            <pc:sldMk cId="740245137" sldId="284"/>
            <ac:spMk id="45" creationId="{BE359F21-5CF2-4FE0-B8D3-DC531384C985}"/>
          </ac:spMkLst>
        </pc:spChg>
        <pc:spChg chg="del">
          <ac:chgData name="Christopher Vazquez" userId="5430bee8-484f-42e8-8ebd-7a9d42134bbc" providerId="ADAL" clId="{DE69B203-AAEE-469B-B2B1-C72A25816E93}" dt="2021-12-29T16:50:29.377" v="17691" actId="478"/>
          <ac:spMkLst>
            <pc:docMk/>
            <pc:sldMk cId="740245137" sldId="284"/>
            <ac:spMk id="46" creationId="{6970AF82-C604-4725-9B1E-48F519BF60FC}"/>
          </ac:spMkLst>
        </pc:spChg>
        <pc:spChg chg="del">
          <ac:chgData name="Christopher Vazquez" userId="5430bee8-484f-42e8-8ebd-7a9d42134bbc" providerId="ADAL" clId="{DE69B203-AAEE-469B-B2B1-C72A25816E93}" dt="2021-12-29T16:50:28.407" v="17690" actId="478"/>
          <ac:spMkLst>
            <pc:docMk/>
            <pc:sldMk cId="740245137" sldId="284"/>
            <ac:spMk id="47" creationId="{2F96F3A2-4317-435E-A82F-CD8E36D1924A}"/>
          </ac:spMkLst>
        </pc:spChg>
        <pc:picChg chg="add mod">
          <ac:chgData name="Christopher Vazquez" userId="5430bee8-484f-42e8-8ebd-7a9d42134bbc" providerId="ADAL" clId="{DE69B203-AAEE-469B-B2B1-C72A25816E93}" dt="2022-01-04T14:42:24.658" v="18622" actId="1076"/>
          <ac:picMkLst>
            <pc:docMk/>
            <pc:sldMk cId="740245137" sldId="284"/>
            <ac:picMk id="3" creationId="{603C0B95-F809-4CEF-81F1-D9D114A076F6}"/>
          </ac:picMkLst>
        </pc:picChg>
        <pc:picChg chg="del">
          <ac:chgData name="Christopher Vazquez" userId="5430bee8-484f-42e8-8ebd-7a9d42134bbc" providerId="ADAL" clId="{DE69B203-AAEE-469B-B2B1-C72A25816E93}" dt="2021-12-29T16:50:34.351" v="17697" actId="478"/>
          <ac:picMkLst>
            <pc:docMk/>
            <pc:sldMk cId="740245137" sldId="284"/>
            <ac:picMk id="3" creationId="{A57D7FCA-AE27-40D9-8B84-8B841B5896B4}"/>
          </ac:picMkLst>
        </pc:picChg>
        <pc:picChg chg="add del">
          <ac:chgData name="Christopher Vazquez" userId="5430bee8-484f-42e8-8ebd-7a9d42134bbc" providerId="ADAL" clId="{DE69B203-AAEE-469B-B2B1-C72A25816E93}" dt="2022-01-02T14:43:50.005" v="18122" actId="478"/>
          <ac:picMkLst>
            <pc:docMk/>
            <pc:sldMk cId="740245137" sldId="284"/>
            <ac:picMk id="6" creationId="{CB16ACD4-5D1D-4836-A9A1-9D9513CDB1AF}"/>
          </ac:picMkLst>
        </pc:picChg>
        <pc:picChg chg="add mod">
          <ac:chgData name="Christopher Vazquez" userId="5430bee8-484f-42e8-8ebd-7a9d42134bbc" providerId="ADAL" clId="{DE69B203-AAEE-469B-B2B1-C72A25816E93}" dt="2022-01-04T14:31:38.747" v="18551" actId="1076"/>
          <ac:picMkLst>
            <pc:docMk/>
            <pc:sldMk cId="740245137" sldId="284"/>
            <ac:picMk id="7" creationId="{32EE3347-2E71-41AD-8B76-5506EC37B1C1}"/>
          </ac:picMkLst>
        </pc:picChg>
        <pc:picChg chg="del">
          <ac:chgData name="Christopher Vazquez" userId="5430bee8-484f-42e8-8ebd-7a9d42134bbc" providerId="ADAL" clId="{DE69B203-AAEE-469B-B2B1-C72A25816E93}" dt="2021-12-29T16:50:33.736" v="17696" actId="478"/>
          <ac:picMkLst>
            <pc:docMk/>
            <pc:sldMk cId="740245137" sldId="284"/>
            <ac:picMk id="8" creationId="{F20592CA-1A01-402D-A25A-0A35960EEF85}"/>
          </ac:picMkLst>
        </pc:picChg>
        <pc:picChg chg="add mod modCrop">
          <ac:chgData name="Christopher Vazquez" userId="5430bee8-484f-42e8-8ebd-7a9d42134bbc" providerId="ADAL" clId="{DE69B203-AAEE-469B-B2B1-C72A25816E93}" dt="2022-01-04T14:37:42.696" v="18604" actId="1076"/>
          <ac:picMkLst>
            <pc:docMk/>
            <pc:sldMk cId="740245137" sldId="284"/>
            <ac:picMk id="9" creationId="{EEEEBA6C-4EEA-41C6-8504-7AD84891D896}"/>
          </ac:picMkLst>
        </pc:picChg>
        <pc:picChg chg="del">
          <ac:chgData name="Christopher Vazquez" userId="5430bee8-484f-42e8-8ebd-7a9d42134bbc" providerId="ADAL" clId="{DE69B203-AAEE-469B-B2B1-C72A25816E93}" dt="2021-12-29T16:50:33.183" v="17695" actId="478"/>
          <ac:picMkLst>
            <pc:docMk/>
            <pc:sldMk cId="740245137" sldId="284"/>
            <ac:picMk id="11" creationId="{8982110F-5943-41B9-B0CC-8028E38F2EAC}"/>
          </ac:picMkLst>
        </pc:picChg>
        <pc:picChg chg="add mod">
          <ac:chgData name="Christopher Vazquez" userId="5430bee8-484f-42e8-8ebd-7a9d42134bbc" providerId="ADAL" clId="{DE69B203-AAEE-469B-B2B1-C72A25816E93}" dt="2022-01-04T14:39:38.299" v="18610" actId="1076"/>
          <ac:picMkLst>
            <pc:docMk/>
            <pc:sldMk cId="740245137" sldId="284"/>
            <ac:picMk id="11" creationId="{90F1EAA0-CAC2-4273-A033-9A6D57CDD389}"/>
          </ac:picMkLst>
        </pc:picChg>
        <pc:picChg chg="add mod">
          <ac:chgData name="Christopher Vazquez" userId="5430bee8-484f-42e8-8ebd-7a9d42134bbc" providerId="ADAL" clId="{DE69B203-AAEE-469B-B2B1-C72A25816E93}" dt="2022-01-04T14:31:42.956" v="18553" actId="1076"/>
          <ac:picMkLst>
            <pc:docMk/>
            <pc:sldMk cId="740245137" sldId="284"/>
            <ac:picMk id="12" creationId="{CDD51300-6D0C-4D3C-AF58-EDB32EB42692}"/>
          </ac:picMkLst>
        </pc:picChg>
        <pc:picChg chg="del">
          <ac:chgData name="Christopher Vazquez" userId="5430bee8-484f-42e8-8ebd-7a9d42134bbc" providerId="ADAL" clId="{DE69B203-AAEE-469B-B2B1-C72A25816E93}" dt="2021-12-29T16:50:32.622" v="17694" actId="478"/>
          <ac:picMkLst>
            <pc:docMk/>
            <pc:sldMk cId="740245137" sldId="284"/>
            <ac:picMk id="13" creationId="{214C0F94-6278-447A-811A-A5C2E1AC6D7B}"/>
          </ac:picMkLst>
        </pc:picChg>
        <pc:picChg chg="add del mod modCrop">
          <ac:chgData name="Christopher Vazquez" userId="5430bee8-484f-42e8-8ebd-7a9d42134bbc" providerId="ADAL" clId="{DE69B203-AAEE-469B-B2B1-C72A25816E93}" dt="2022-01-04T14:33:00.383" v="18567" actId="478"/>
          <ac:picMkLst>
            <pc:docMk/>
            <pc:sldMk cId="740245137" sldId="284"/>
            <ac:picMk id="23" creationId="{357E2FA0-2851-411D-8705-EC04653CBFF6}"/>
          </ac:picMkLst>
        </pc:picChg>
        <pc:cxnChg chg="add mod">
          <ac:chgData name="Christopher Vazquez" userId="5430bee8-484f-42e8-8ebd-7a9d42134bbc" providerId="ADAL" clId="{DE69B203-AAEE-469B-B2B1-C72A25816E93}" dt="2022-01-04T14:37:45.599" v="18605" actId="1076"/>
          <ac:cxnSpMkLst>
            <pc:docMk/>
            <pc:sldMk cId="740245137" sldId="284"/>
            <ac:cxnSpMk id="21" creationId="{738D2F75-6DE1-4433-909C-AE415F0FFF5A}"/>
          </ac:cxnSpMkLst>
        </pc:cxnChg>
        <pc:cxnChg chg="add del mod">
          <ac:chgData name="Christopher Vazquez" userId="5430bee8-484f-42e8-8ebd-7a9d42134bbc" providerId="ADAL" clId="{DE69B203-AAEE-469B-B2B1-C72A25816E93}" dt="2022-01-04T14:34:09.156" v="18570" actId="478"/>
          <ac:cxnSpMkLst>
            <pc:docMk/>
            <pc:sldMk cId="740245137" sldId="284"/>
            <ac:cxnSpMk id="30" creationId="{8E06BE3E-CDC4-4B27-B9C2-35E9993B814E}"/>
          </ac:cxnSpMkLst>
        </pc:cxnChg>
        <pc:cxnChg chg="add del mod">
          <ac:chgData name="Christopher Vazquez" userId="5430bee8-484f-42e8-8ebd-7a9d42134bbc" providerId="ADAL" clId="{DE69B203-AAEE-469B-B2B1-C72A25816E93}" dt="2022-01-04T14:34:27.851" v="18574" actId="478"/>
          <ac:cxnSpMkLst>
            <pc:docMk/>
            <pc:sldMk cId="740245137" sldId="284"/>
            <ac:cxnSpMk id="32" creationId="{5A11DCCA-6B2A-4F47-B1FA-CB2F441B6A76}"/>
          </ac:cxnSpMkLst>
        </pc:cxnChg>
        <pc:cxnChg chg="del mod">
          <ac:chgData name="Christopher Vazquez" userId="5430bee8-484f-42e8-8ebd-7a9d42134bbc" providerId="ADAL" clId="{DE69B203-AAEE-469B-B2B1-C72A25816E93}" dt="2021-12-29T20:43:23.414" v="17734" actId="478"/>
          <ac:cxnSpMkLst>
            <pc:docMk/>
            <pc:sldMk cId="740245137" sldId="284"/>
            <ac:cxnSpMk id="35" creationId="{5E25B03A-12F0-40A3-86AF-804DA02924E2}"/>
          </ac:cxnSpMkLst>
        </pc:cxnChg>
        <pc:cxnChg chg="del mod">
          <ac:chgData name="Christopher Vazquez" userId="5430bee8-484f-42e8-8ebd-7a9d42134bbc" providerId="ADAL" clId="{DE69B203-AAEE-469B-B2B1-C72A25816E93}" dt="2021-12-29T20:43:21.581" v="17732" actId="478"/>
          <ac:cxnSpMkLst>
            <pc:docMk/>
            <pc:sldMk cId="740245137" sldId="284"/>
            <ac:cxnSpMk id="43" creationId="{404A6DEF-F565-4FC0-9A95-D68BE959B4F2}"/>
          </ac:cxnSpMkLst>
        </pc:cxnChg>
      </pc:sldChg>
      <pc:sldChg chg="addSp delSp modSp add mod">
        <pc:chgData name="Christopher Vazquez" userId="5430bee8-484f-42e8-8ebd-7a9d42134bbc" providerId="ADAL" clId="{DE69B203-AAEE-469B-B2B1-C72A25816E93}" dt="2022-01-06T18:03:06.988" v="18740" actId="1076"/>
        <pc:sldMkLst>
          <pc:docMk/>
          <pc:sldMk cId="2815206479" sldId="285"/>
        </pc:sldMkLst>
        <pc:spChg chg="mod">
          <ac:chgData name="Christopher Vazquez" userId="5430bee8-484f-42e8-8ebd-7a9d42134bbc" providerId="ADAL" clId="{DE69B203-AAEE-469B-B2B1-C72A25816E93}" dt="2022-01-06T17:56:02.690" v="18711" actId="20577"/>
          <ac:spMkLst>
            <pc:docMk/>
            <pc:sldMk cId="2815206479" sldId="285"/>
            <ac:spMk id="5" creationId="{08277701-9A59-452B-9357-928FD7000313}"/>
          </ac:spMkLst>
        </pc:spChg>
        <pc:spChg chg="mod ord">
          <ac:chgData name="Christopher Vazquez" userId="5430bee8-484f-42e8-8ebd-7a9d42134bbc" providerId="ADAL" clId="{DE69B203-AAEE-469B-B2B1-C72A25816E93}" dt="2022-01-06T18:02:45.854" v="18736" actId="166"/>
          <ac:spMkLst>
            <pc:docMk/>
            <pc:sldMk cId="2815206479" sldId="285"/>
            <ac:spMk id="8" creationId="{09AF60E5-91F5-4D8B-9BC9-84C6FB6B1FA5}"/>
          </ac:spMkLst>
        </pc:spChg>
        <pc:spChg chg="mod ord">
          <ac:chgData name="Christopher Vazquez" userId="5430bee8-484f-42e8-8ebd-7a9d42134bbc" providerId="ADAL" clId="{DE69B203-AAEE-469B-B2B1-C72A25816E93}" dt="2022-01-06T18:02:42.408" v="18735" actId="166"/>
          <ac:spMkLst>
            <pc:docMk/>
            <pc:sldMk cId="2815206479" sldId="285"/>
            <ac:spMk id="14" creationId="{B2962D51-B31D-4AE9-9646-CC5608A7D4BE}"/>
          </ac:spMkLst>
        </pc:spChg>
        <pc:spChg chg="del">
          <ac:chgData name="Christopher Vazquez" userId="5430bee8-484f-42e8-8ebd-7a9d42134bbc" providerId="ADAL" clId="{DE69B203-AAEE-469B-B2B1-C72A25816E93}" dt="2022-01-06T17:54:46.603" v="18669" actId="478"/>
          <ac:spMkLst>
            <pc:docMk/>
            <pc:sldMk cId="2815206479" sldId="285"/>
            <ac:spMk id="20" creationId="{88BD09ED-276C-4572-9C33-E3F9FFD599AD}"/>
          </ac:spMkLst>
        </pc:spChg>
        <pc:spChg chg="mod ord">
          <ac:chgData name="Christopher Vazquez" userId="5430bee8-484f-42e8-8ebd-7a9d42134bbc" providerId="ADAL" clId="{DE69B203-AAEE-469B-B2B1-C72A25816E93}" dt="2022-01-06T18:02:32.598" v="18734" actId="166"/>
          <ac:spMkLst>
            <pc:docMk/>
            <pc:sldMk cId="2815206479" sldId="285"/>
            <ac:spMk id="22" creationId="{ABC1DDF3-3B86-4596-8EF6-DE30B94A0F98}"/>
          </ac:spMkLst>
        </pc:spChg>
        <pc:picChg chg="add mod modCrop">
          <ac:chgData name="Christopher Vazquez" userId="5430bee8-484f-42e8-8ebd-7a9d42134bbc" providerId="ADAL" clId="{DE69B203-AAEE-469B-B2B1-C72A25816E93}" dt="2022-01-06T18:00:27.407" v="18718" actId="1076"/>
          <ac:picMkLst>
            <pc:docMk/>
            <pc:sldMk cId="2815206479" sldId="285"/>
            <ac:picMk id="3" creationId="{09A49D29-0C35-4028-A993-C953A7449E07}"/>
          </ac:picMkLst>
        </pc:picChg>
        <pc:picChg chg="del">
          <ac:chgData name="Christopher Vazquez" userId="5430bee8-484f-42e8-8ebd-7a9d42134bbc" providerId="ADAL" clId="{DE69B203-AAEE-469B-B2B1-C72A25816E93}" dt="2022-01-06T17:54:45.236" v="18668" actId="478"/>
          <ac:picMkLst>
            <pc:docMk/>
            <pc:sldMk cId="2815206479" sldId="285"/>
            <ac:picMk id="6" creationId="{E1691C0C-FD88-4F12-A81F-5D219FB21CE4}"/>
          </ac:picMkLst>
        </pc:picChg>
        <pc:picChg chg="add mod">
          <ac:chgData name="Christopher Vazquez" userId="5430bee8-484f-42e8-8ebd-7a9d42134bbc" providerId="ADAL" clId="{DE69B203-AAEE-469B-B2B1-C72A25816E93}" dt="2022-01-06T18:03:04.898" v="18739" actId="1076"/>
          <ac:picMkLst>
            <pc:docMk/>
            <pc:sldMk cId="2815206479" sldId="285"/>
            <ac:picMk id="7" creationId="{69ACC1F8-C561-468C-AF4E-E30878EEF475}"/>
          </ac:picMkLst>
        </pc:picChg>
        <pc:picChg chg="add mod">
          <ac:chgData name="Christopher Vazquez" userId="5430bee8-484f-42e8-8ebd-7a9d42134bbc" providerId="ADAL" clId="{DE69B203-AAEE-469B-B2B1-C72A25816E93}" dt="2022-01-06T18:03:06.988" v="18740" actId="1076"/>
          <ac:picMkLst>
            <pc:docMk/>
            <pc:sldMk cId="2815206479" sldId="285"/>
            <ac:picMk id="10" creationId="{CF4F0010-7833-473A-B54A-04F704568356}"/>
          </ac:picMkLst>
        </pc:picChg>
        <pc:cxnChg chg="add mod">
          <ac:chgData name="Christopher Vazquez" userId="5430bee8-484f-42e8-8ebd-7a9d42134bbc" providerId="ADAL" clId="{DE69B203-AAEE-469B-B2B1-C72A25816E93}" dt="2022-01-06T18:02:54.437" v="18738" actId="14100"/>
          <ac:cxnSpMkLst>
            <pc:docMk/>
            <pc:sldMk cId="2815206479" sldId="285"/>
            <ac:cxnSpMk id="15" creationId="{8E37C2CA-4FE3-468E-8472-A056B8866761}"/>
          </ac:cxnSpMkLst>
        </pc:cxnChg>
        <pc:cxnChg chg="del">
          <ac:chgData name="Christopher Vazquez" userId="5430bee8-484f-42e8-8ebd-7a9d42134bbc" providerId="ADAL" clId="{DE69B203-AAEE-469B-B2B1-C72A25816E93}" dt="2022-01-06T18:00:39.617" v="18722" actId="478"/>
          <ac:cxnSpMkLst>
            <pc:docMk/>
            <pc:sldMk cId="2815206479" sldId="285"/>
            <ac:cxnSpMk id="29" creationId="{BD5C523F-79DB-4787-9E0C-F850A0C15097}"/>
          </ac:cxnSpMkLst>
        </pc:cxnChg>
      </pc:sldChg>
      <pc:sldChg chg="addSp delSp modSp add mod">
        <pc:chgData name="Christopher Vazquez" userId="5430bee8-484f-42e8-8ebd-7a9d42134bbc" providerId="ADAL" clId="{DE69B203-AAEE-469B-B2B1-C72A25816E93}" dt="2022-01-06T20:57:34.054" v="18791" actId="1076"/>
        <pc:sldMkLst>
          <pc:docMk/>
          <pc:sldMk cId="4238360762" sldId="286"/>
        </pc:sldMkLst>
        <pc:spChg chg="mod">
          <ac:chgData name="Christopher Vazquez" userId="5430bee8-484f-42e8-8ebd-7a9d42134bbc" providerId="ADAL" clId="{DE69B203-AAEE-469B-B2B1-C72A25816E93}" dt="2022-01-06T20:55:13.729" v="18754" actId="20577"/>
          <ac:spMkLst>
            <pc:docMk/>
            <pc:sldMk cId="4238360762" sldId="286"/>
            <ac:spMk id="5" creationId="{08277701-9A59-452B-9357-928FD7000313}"/>
          </ac:spMkLst>
        </pc:spChg>
        <pc:spChg chg="mod">
          <ac:chgData name="Christopher Vazquez" userId="5430bee8-484f-42e8-8ebd-7a9d42134bbc" providerId="ADAL" clId="{DE69B203-AAEE-469B-B2B1-C72A25816E93}" dt="2022-01-06T20:57:25.875" v="18790" actId="20577"/>
          <ac:spMkLst>
            <pc:docMk/>
            <pc:sldMk cId="4238360762" sldId="286"/>
            <ac:spMk id="15" creationId="{4423E6C3-23D3-4506-8DCE-AB69A3063D3E}"/>
          </ac:spMkLst>
        </pc:spChg>
        <pc:spChg chg="del">
          <ac:chgData name="Christopher Vazquez" userId="5430bee8-484f-42e8-8ebd-7a9d42134bbc" providerId="ADAL" clId="{DE69B203-AAEE-469B-B2B1-C72A25816E93}" dt="2022-01-06T20:56:15.056" v="18770" actId="478"/>
          <ac:spMkLst>
            <pc:docMk/>
            <pc:sldMk cId="4238360762" sldId="286"/>
            <ac:spMk id="18" creationId="{58DD1A49-675B-4315-AB34-21FB86F9479D}"/>
          </ac:spMkLst>
        </pc:spChg>
        <pc:spChg chg="del">
          <ac:chgData name="Christopher Vazquez" userId="5430bee8-484f-42e8-8ebd-7a9d42134bbc" providerId="ADAL" clId="{DE69B203-AAEE-469B-B2B1-C72A25816E93}" dt="2022-01-06T20:56:12.357" v="18767" actId="478"/>
          <ac:spMkLst>
            <pc:docMk/>
            <pc:sldMk cId="4238360762" sldId="286"/>
            <ac:spMk id="19" creationId="{3EF4158A-33D0-4094-8F00-D6F81DBCFC43}"/>
          </ac:spMkLst>
        </pc:spChg>
        <pc:spChg chg="mod">
          <ac:chgData name="Christopher Vazquez" userId="5430bee8-484f-42e8-8ebd-7a9d42134bbc" providerId="ADAL" clId="{DE69B203-AAEE-469B-B2B1-C72A25816E93}" dt="2022-01-06T20:55:35.847" v="18759" actId="1076"/>
          <ac:spMkLst>
            <pc:docMk/>
            <pc:sldMk cId="4238360762" sldId="286"/>
            <ac:spMk id="20" creationId="{88BD09ED-276C-4572-9C33-E3F9FFD599AD}"/>
          </ac:spMkLst>
        </pc:spChg>
        <pc:spChg chg="add mod">
          <ac:chgData name="Christopher Vazquez" userId="5430bee8-484f-42e8-8ebd-7a9d42134bbc" providerId="ADAL" clId="{DE69B203-AAEE-469B-B2B1-C72A25816E93}" dt="2022-01-06T20:56:48.483" v="18778" actId="14100"/>
          <ac:spMkLst>
            <pc:docMk/>
            <pc:sldMk cId="4238360762" sldId="286"/>
            <ac:spMk id="22" creationId="{20538B3E-6881-4FBB-868A-50DA3CC06891}"/>
          </ac:spMkLst>
        </pc:spChg>
        <pc:spChg chg="add mod">
          <ac:chgData name="Christopher Vazquez" userId="5430bee8-484f-42e8-8ebd-7a9d42134bbc" providerId="ADAL" clId="{DE69B203-AAEE-469B-B2B1-C72A25816E93}" dt="2022-01-06T20:56:55.531" v="18780" actId="1076"/>
          <ac:spMkLst>
            <pc:docMk/>
            <pc:sldMk cId="4238360762" sldId="286"/>
            <ac:spMk id="23" creationId="{931F6A5C-2999-4E92-91BA-908EE88C73D6}"/>
          </ac:spMkLst>
        </pc:spChg>
        <pc:spChg chg="mod">
          <ac:chgData name="Christopher Vazquez" userId="5430bee8-484f-42e8-8ebd-7a9d42134bbc" providerId="ADAL" clId="{DE69B203-AAEE-469B-B2B1-C72A25816E93}" dt="2022-01-06T20:57:34.054" v="18791" actId="1076"/>
          <ac:spMkLst>
            <pc:docMk/>
            <pc:sldMk cId="4238360762" sldId="286"/>
            <ac:spMk id="24" creationId="{DDE7CAB9-2343-4D85-A32D-457792113AF0}"/>
          </ac:spMkLst>
        </pc:spChg>
        <pc:spChg chg="mod">
          <ac:chgData name="Christopher Vazquez" userId="5430bee8-484f-42e8-8ebd-7a9d42134bbc" providerId="ADAL" clId="{DE69B203-AAEE-469B-B2B1-C72A25816E93}" dt="2022-01-06T20:57:18.001" v="18783" actId="1076"/>
          <ac:spMkLst>
            <pc:docMk/>
            <pc:sldMk cId="4238360762" sldId="286"/>
            <ac:spMk id="29" creationId="{0A827E46-E6C9-4A67-919E-72D757386BA4}"/>
          </ac:spMkLst>
        </pc:spChg>
        <pc:spChg chg="del">
          <ac:chgData name="Christopher Vazquez" userId="5430bee8-484f-42e8-8ebd-7a9d42134bbc" providerId="ADAL" clId="{DE69B203-AAEE-469B-B2B1-C72A25816E93}" dt="2022-01-06T20:56:16.485" v="18772" actId="478"/>
          <ac:spMkLst>
            <pc:docMk/>
            <pc:sldMk cId="4238360762" sldId="286"/>
            <ac:spMk id="35" creationId="{43A28C17-0162-499C-A8AB-75459967C8C3}"/>
          </ac:spMkLst>
        </pc:spChg>
        <pc:spChg chg="del">
          <ac:chgData name="Christopher Vazquez" userId="5430bee8-484f-42e8-8ebd-7a9d42134bbc" providerId="ADAL" clId="{DE69B203-AAEE-469B-B2B1-C72A25816E93}" dt="2022-01-06T20:56:15.698" v="18771" actId="478"/>
          <ac:spMkLst>
            <pc:docMk/>
            <pc:sldMk cId="4238360762" sldId="286"/>
            <ac:spMk id="39" creationId="{43E0344F-CBE8-4C38-8C17-720D191A4325}"/>
          </ac:spMkLst>
        </pc:spChg>
        <pc:spChg chg="mod">
          <ac:chgData name="Christopher Vazquez" userId="5430bee8-484f-42e8-8ebd-7a9d42134bbc" providerId="ADAL" clId="{DE69B203-AAEE-469B-B2B1-C72A25816E93}" dt="2022-01-06T20:57:14.384" v="18782" actId="1076"/>
          <ac:spMkLst>
            <pc:docMk/>
            <pc:sldMk cId="4238360762" sldId="286"/>
            <ac:spMk id="43" creationId="{917D0C6A-A4DC-4E09-ADC4-13C36882DC38}"/>
          </ac:spMkLst>
        </pc:spChg>
        <pc:spChg chg="del">
          <ac:chgData name="Christopher Vazquez" userId="5430bee8-484f-42e8-8ebd-7a9d42134bbc" providerId="ADAL" clId="{DE69B203-AAEE-469B-B2B1-C72A25816E93}" dt="2022-01-06T20:56:02.351" v="18763" actId="478"/>
          <ac:spMkLst>
            <pc:docMk/>
            <pc:sldMk cId="4238360762" sldId="286"/>
            <ac:spMk id="50" creationId="{04FC0935-DA3B-493A-BB16-851188601BF8}"/>
          </ac:spMkLst>
        </pc:spChg>
        <pc:spChg chg="del">
          <ac:chgData name="Christopher Vazquez" userId="5430bee8-484f-42e8-8ebd-7a9d42134bbc" providerId="ADAL" clId="{DE69B203-AAEE-469B-B2B1-C72A25816E93}" dt="2022-01-06T20:56:18.281" v="18774" actId="478"/>
          <ac:spMkLst>
            <pc:docMk/>
            <pc:sldMk cId="4238360762" sldId="286"/>
            <ac:spMk id="55" creationId="{88D15BA6-6F7B-441F-9603-2B322D89CDFD}"/>
          </ac:spMkLst>
        </pc:spChg>
        <pc:picChg chg="add mod">
          <ac:chgData name="Christopher Vazquez" userId="5430bee8-484f-42e8-8ebd-7a9d42134bbc" providerId="ADAL" clId="{DE69B203-AAEE-469B-B2B1-C72A25816E93}" dt="2022-01-06T20:56:20.721" v="18775" actId="1076"/>
          <ac:picMkLst>
            <pc:docMk/>
            <pc:sldMk cId="4238360762" sldId="286"/>
            <ac:picMk id="3" creationId="{CB162D30-37FA-4A09-B7D4-E233FEACAC6D}"/>
          </ac:picMkLst>
        </pc:picChg>
        <pc:picChg chg="del">
          <ac:chgData name="Christopher Vazquez" userId="5430bee8-484f-42e8-8ebd-7a9d42134bbc" providerId="ADAL" clId="{DE69B203-AAEE-469B-B2B1-C72A25816E93}" dt="2022-01-06T20:55:16.368" v="18755" actId="478"/>
          <ac:picMkLst>
            <pc:docMk/>
            <pc:sldMk cId="4238360762" sldId="286"/>
            <ac:picMk id="4" creationId="{582D6C8E-1610-424F-83A4-E6611ABD64E0}"/>
          </ac:picMkLst>
        </pc:picChg>
        <pc:picChg chg="del">
          <ac:chgData name="Christopher Vazquez" userId="5430bee8-484f-42e8-8ebd-7a9d42134bbc" providerId="ADAL" clId="{DE69B203-AAEE-469B-B2B1-C72A25816E93}" dt="2022-01-06T20:56:03.176" v="18764" actId="478"/>
          <ac:picMkLst>
            <pc:docMk/>
            <pc:sldMk cId="4238360762" sldId="286"/>
            <ac:picMk id="54" creationId="{D36FA1B5-1204-4613-BD64-D2F307F475E7}"/>
          </ac:picMkLst>
        </pc:picChg>
        <pc:cxnChg chg="del mod">
          <ac:chgData name="Christopher Vazquez" userId="5430bee8-484f-42e8-8ebd-7a9d42134bbc" providerId="ADAL" clId="{DE69B203-AAEE-469B-B2B1-C72A25816E93}" dt="2022-01-06T20:56:13.202" v="18768" actId="478"/>
          <ac:cxnSpMkLst>
            <pc:docMk/>
            <pc:sldMk cId="4238360762" sldId="286"/>
            <ac:cxnSpMk id="13" creationId="{D1F49679-FC2A-4FE4-96BF-8F4AEDC1EADB}"/>
          </ac:cxnSpMkLst>
        </pc:cxnChg>
        <pc:cxnChg chg="del mod">
          <ac:chgData name="Christopher Vazquez" userId="5430bee8-484f-42e8-8ebd-7a9d42134bbc" providerId="ADAL" clId="{DE69B203-AAEE-469B-B2B1-C72A25816E93}" dt="2022-01-06T20:57:01.179" v="18781" actId="478"/>
          <ac:cxnSpMkLst>
            <pc:docMk/>
            <pc:sldMk cId="4238360762" sldId="286"/>
            <ac:cxnSpMk id="21" creationId="{73EB3607-9485-415C-984E-1139DB90422C}"/>
          </ac:cxnSpMkLst>
        </pc:cxnChg>
        <pc:cxnChg chg="del mod">
          <ac:chgData name="Christopher Vazquez" userId="5430bee8-484f-42e8-8ebd-7a9d42134bbc" providerId="ADAL" clId="{DE69B203-AAEE-469B-B2B1-C72A25816E93}" dt="2022-01-06T20:56:17.051" v="18773" actId="478"/>
          <ac:cxnSpMkLst>
            <pc:docMk/>
            <pc:sldMk cId="4238360762" sldId="286"/>
            <ac:cxnSpMk id="25" creationId="{BD90D0E3-6340-4AE5-A40B-4DB903B09D19}"/>
          </ac:cxnSpMkLst>
        </pc:cxnChg>
        <pc:cxnChg chg="del mod">
          <ac:chgData name="Christopher Vazquez" userId="5430bee8-484f-42e8-8ebd-7a9d42134bbc" providerId="ADAL" clId="{DE69B203-AAEE-469B-B2B1-C72A25816E93}" dt="2022-01-06T20:56:14.009" v="18769" actId="478"/>
          <ac:cxnSpMkLst>
            <pc:docMk/>
            <pc:sldMk cId="4238360762" sldId="286"/>
            <ac:cxnSpMk id="40" creationId="{97E8437B-5FED-41F6-9A47-B563FBFEBDEB}"/>
          </ac:cxnSpMkLst>
        </pc:cxnChg>
      </pc:sldChg>
      <pc:sldChg chg="addSp delSp modSp add mod">
        <pc:chgData name="Christopher Vazquez" userId="5430bee8-484f-42e8-8ebd-7a9d42134bbc" providerId="ADAL" clId="{DE69B203-AAEE-469B-B2B1-C72A25816E93}" dt="2022-02-03T03:17:05.749" v="24536" actId="1076"/>
        <pc:sldMkLst>
          <pc:docMk/>
          <pc:sldMk cId="1058709153" sldId="287"/>
        </pc:sldMkLst>
        <pc:spChg chg="mod">
          <ac:chgData name="Christopher Vazquez" userId="5430bee8-484f-42e8-8ebd-7a9d42134bbc" providerId="ADAL" clId="{DE69B203-AAEE-469B-B2B1-C72A25816E93}" dt="2022-01-10T14:58:42.421" v="19730" actId="20577"/>
          <ac:spMkLst>
            <pc:docMk/>
            <pc:sldMk cId="1058709153" sldId="287"/>
            <ac:spMk id="5" creationId="{08277701-9A59-452B-9357-928FD7000313}"/>
          </ac:spMkLst>
        </pc:spChg>
        <pc:spChg chg="del mod">
          <ac:chgData name="Christopher Vazquez" userId="5430bee8-484f-42e8-8ebd-7a9d42134bbc" providerId="ADAL" clId="{DE69B203-AAEE-469B-B2B1-C72A25816E93}" dt="2022-01-10T14:52:36.531" v="19624" actId="478"/>
          <ac:spMkLst>
            <pc:docMk/>
            <pc:sldMk cId="1058709153" sldId="287"/>
            <ac:spMk id="13" creationId="{6B9D982A-901E-4009-A52A-5A3085E69A76}"/>
          </ac:spMkLst>
        </pc:spChg>
        <pc:spChg chg="mod">
          <ac:chgData name="Christopher Vazquez" userId="5430bee8-484f-42e8-8ebd-7a9d42134bbc" providerId="ADAL" clId="{DE69B203-AAEE-469B-B2B1-C72A25816E93}" dt="2022-01-10T14:51:46.997" v="19608" actId="1076"/>
          <ac:spMkLst>
            <pc:docMk/>
            <pc:sldMk cId="1058709153" sldId="287"/>
            <ac:spMk id="14" creationId="{AF1B4197-85FE-4CEC-B253-A29257797361}"/>
          </ac:spMkLst>
        </pc:spChg>
        <pc:spChg chg="mod">
          <ac:chgData name="Christopher Vazquez" userId="5430bee8-484f-42e8-8ebd-7a9d42134bbc" providerId="ADAL" clId="{DE69B203-AAEE-469B-B2B1-C72A25816E93}" dt="2022-01-10T14:53:52.336" v="19641" actId="1076"/>
          <ac:spMkLst>
            <pc:docMk/>
            <pc:sldMk cId="1058709153" sldId="287"/>
            <ac:spMk id="18" creationId="{715A1DBE-4786-4D9C-8096-41963F4283D8}"/>
          </ac:spMkLst>
        </pc:spChg>
        <pc:spChg chg="mod">
          <ac:chgData name="Christopher Vazquez" userId="5430bee8-484f-42e8-8ebd-7a9d42134bbc" providerId="ADAL" clId="{DE69B203-AAEE-469B-B2B1-C72A25816E93}" dt="2022-01-10T14:52:33.262" v="19622" actId="1076"/>
          <ac:spMkLst>
            <pc:docMk/>
            <pc:sldMk cId="1058709153" sldId="287"/>
            <ac:spMk id="19" creationId="{6C8E0B91-CED2-4C09-9B8B-5E1F856C5E85}"/>
          </ac:spMkLst>
        </pc:spChg>
        <pc:spChg chg="mod">
          <ac:chgData name="Christopher Vazquez" userId="5430bee8-484f-42e8-8ebd-7a9d42134bbc" providerId="ADAL" clId="{DE69B203-AAEE-469B-B2B1-C72A25816E93}" dt="2022-01-10T14:57:26.722" v="19653" actId="1076"/>
          <ac:spMkLst>
            <pc:docMk/>
            <pc:sldMk cId="1058709153" sldId="287"/>
            <ac:spMk id="20" creationId="{8BB29C4A-22AE-447D-822C-FDC00546D273}"/>
          </ac:spMkLst>
        </pc:spChg>
        <pc:spChg chg="del">
          <ac:chgData name="Christopher Vazquez" userId="5430bee8-484f-42e8-8ebd-7a9d42134bbc" providerId="ADAL" clId="{DE69B203-AAEE-469B-B2B1-C72A25816E93}" dt="2022-01-10T14:42:59.568" v="18824" actId="478"/>
          <ac:spMkLst>
            <pc:docMk/>
            <pc:sldMk cId="1058709153" sldId="287"/>
            <ac:spMk id="27" creationId="{6B666C3B-6F46-4E0C-BA12-785BD1A54447}"/>
          </ac:spMkLst>
        </pc:spChg>
        <pc:spChg chg="mod">
          <ac:chgData name="Christopher Vazquez" userId="5430bee8-484f-42e8-8ebd-7a9d42134bbc" providerId="ADAL" clId="{DE69B203-AAEE-469B-B2B1-C72A25816E93}" dt="2022-01-10T14:45:22.356" v="18858" actId="1076"/>
          <ac:spMkLst>
            <pc:docMk/>
            <pc:sldMk cId="1058709153" sldId="287"/>
            <ac:spMk id="28" creationId="{99575E86-B941-42AC-A90B-48952759F973}"/>
          </ac:spMkLst>
        </pc:spChg>
        <pc:spChg chg="mod ord">
          <ac:chgData name="Christopher Vazquez" userId="5430bee8-484f-42e8-8ebd-7a9d42134bbc" providerId="ADAL" clId="{DE69B203-AAEE-469B-B2B1-C72A25816E93}" dt="2022-01-10T14:52:59.145" v="19630" actId="1076"/>
          <ac:spMkLst>
            <pc:docMk/>
            <pc:sldMk cId="1058709153" sldId="287"/>
            <ac:spMk id="29" creationId="{C17859F1-681B-495C-A9A5-C6101D5ED2FF}"/>
          </ac:spMkLst>
        </pc:spChg>
        <pc:spChg chg="add del mod">
          <ac:chgData name="Christopher Vazquez" userId="5430bee8-484f-42e8-8ebd-7a9d42134bbc" providerId="ADAL" clId="{DE69B203-AAEE-469B-B2B1-C72A25816E93}" dt="2022-01-10T14:53:55.286" v="19642" actId="478"/>
          <ac:spMkLst>
            <pc:docMk/>
            <pc:sldMk cId="1058709153" sldId="287"/>
            <ac:spMk id="30" creationId="{E7BC701E-9E07-4212-BE59-BFC3FF9FD109}"/>
          </ac:spMkLst>
        </pc:spChg>
        <pc:spChg chg="del">
          <ac:chgData name="Christopher Vazquez" userId="5430bee8-484f-42e8-8ebd-7a9d42134bbc" providerId="ADAL" clId="{DE69B203-AAEE-469B-B2B1-C72A25816E93}" dt="2022-01-10T14:52:23.291" v="19619" actId="478"/>
          <ac:spMkLst>
            <pc:docMk/>
            <pc:sldMk cId="1058709153" sldId="287"/>
            <ac:spMk id="31" creationId="{6584B30E-484E-4CE5-A691-11159D3F289B}"/>
          </ac:spMkLst>
        </pc:spChg>
        <pc:spChg chg="add mod">
          <ac:chgData name="Christopher Vazquez" userId="5430bee8-484f-42e8-8ebd-7a9d42134bbc" providerId="ADAL" clId="{DE69B203-AAEE-469B-B2B1-C72A25816E93}" dt="2022-01-10T14:54:21.590" v="19648" actId="1076"/>
          <ac:spMkLst>
            <pc:docMk/>
            <pc:sldMk cId="1058709153" sldId="287"/>
            <ac:spMk id="32" creationId="{0E57C4FE-85AB-4CE3-AB03-CCF6E9597010}"/>
          </ac:spMkLst>
        </pc:spChg>
        <pc:spChg chg="del">
          <ac:chgData name="Christopher Vazquez" userId="5430bee8-484f-42e8-8ebd-7a9d42134bbc" providerId="ADAL" clId="{DE69B203-AAEE-469B-B2B1-C72A25816E93}" dt="2022-01-10T14:52:24.660" v="19620" actId="478"/>
          <ac:spMkLst>
            <pc:docMk/>
            <pc:sldMk cId="1058709153" sldId="287"/>
            <ac:spMk id="33" creationId="{9F88BF50-A82D-410A-A92F-FBDABA48B616}"/>
          </ac:spMkLst>
        </pc:spChg>
        <pc:spChg chg="add mod">
          <ac:chgData name="Christopher Vazquez" userId="5430bee8-484f-42e8-8ebd-7a9d42134bbc" providerId="ADAL" clId="{DE69B203-AAEE-469B-B2B1-C72A25816E93}" dt="2022-01-10T14:52:47.088" v="19627"/>
          <ac:spMkLst>
            <pc:docMk/>
            <pc:sldMk cId="1058709153" sldId="287"/>
            <ac:spMk id="34" creationId="{99685A43-3B0A-4A40-ABBE-7E3E092E3992}"/>
          </ac:spMkLst>
        </pc:spChg>
        <pc:spChg chg="del mod">
          <ac:chgData name="Christopher Vazquez" userId="5430bee8-484f-42e8-8ebd-7a9d42134bbc" providerId="ADAL" clId="{DE69B203-AAEE-469B-B2B1-C72A25816E93}" dt="2022-01-10T14:42:55.262" v="18820" actId="478"/>
          <ac:spMkLst>
            <pc:docMk/>
            <pc:sldMk cId="1058709153" sldId="287"/>
            <ac:spMk id="36" creationId="{831C4669-BC70-41BE-B604-2892240DBF34}"/>
          </ac:spMkLst>
        </pc:spChg>
        <pc:spChg chg="add mod">
          <ac:chgData name="Christopher Vazquez" userId="5430bee8-484f-42e8-8ebd-7a9d42134bbc" providerId="ADAL" clId="{DE69B203-AAEE-469B-B2B1-C72A25816E93}" dt="2022-01-10T14:54:16.633" v="19646" actId="1076"/>
          <ac:spMkLst>
            <pc:docMk/>
            <pc:sldMk cId="1058709153" sldId="287"/>
            <ac:spMk id="37" creationId="{2AEB9EDA-FB36-4C63-A3AC-CB644A43DD9E}"/>
          </ac:spMkLst>
        </pc:spChg>
        <pc:spChg chg="add mod">
          <ac:chgData name="Christopher Vazquez" userId="5430bee8-484f-42e8-8ebd-7a9d42134bbc" providerId="ADAL" clId="{DE69B203-AAEE-469B-B2B1-C72A25816E93}" dt="2022-02-03T03:17:05.749" v="24536" actId="1076"/>
          <ac:spMkLst>
            <pc:docMk/>
            <pc:sldMk cId="1058709153" sldId="287"/>
            <ac:spMk id="38" creationId="{793AA9B6-6DCC-4C75-B142-12E53F536795}"/>
          </ac:spMkLst>
        </pc:spChg>
        <pc:spChg chg="del">
          <ac:chgData name="Christopher Vazquez" userId="5430bee8-484f-42e8-8ebd-7a9d42134bbc" providerId="ADAL" clId="{DE69B203-AAEE-469B-B2B1-C72A25816E93}" dt="2022-01-10T14:43:00.977" v="18825" actId="478"/>
          <ac:spMkLst>
            <pc:docMk/>
            <pc:sldMk cId="1058709153" sldId="287"/>
            <ac:spMk id="40" creationId="{3C1F7D36-5F67-4531-9E35-9B5ECB0D5A6A}"/>
          </ac:spMkLst>
        </pc:spChg>
        <pc:spChg chg="add mod">
          <ac:chgData name="Christopher Vazquez" userId="5430bee8-484f-42e8-8ebd-7a9d42134bbc" providerId="ADAL" clId="{DE69B203-AAEE-469B-B2B1-C72A25816E93}" dt="2022-01-10T14:58:01.164" v="19661" actId="14100"/>
          <ac:spMkLst>
            <pc:docMk/>
            <pc:sldMk cId="1058709153" sldId="287"/>
            <ac:spMk id="42" creationId="{937A4354-65AF-4A23-A9DB-2101C4CB8479}"/>
          </ac:spMkLst>
        </pc:spChg>
        <pc:picChg chg="del">
          <ac:chgData name="Christopher Vazquez" userId="5430bee8-484f-42e8-8ebd-7a9d42134bbc" providerId="ADAL" clId="{DE69B203-AAEE-469B-B2B1-C72A25816E93}" dt="2022-01-10T14:42:53.364" v="18816" actId="478"/>
          <ac:picMkLst>
            <pc:docMk/>
            <pc:sldMk cId="1058709153" sldId="287"/>
            <ac:picMk id="3" creationId="{603C0B95-F809-4CEF-81F1-D9D114A076F6}"/>
          </ac:picMkLst>
        </pc:picChg>
        <pc:picChg chg="add mod ord">
          <ac:chgData name="Christopher Vazquez" userId="5430bee8-484f-42e8-8ebd-7a9d42134bbc" providerId="ADAL" clId="{DE69B203-AAEE-469B-B2B1-C72A25816E93}" dt="2022-01-10T14:53:49.180" v="19640" actId="1076"/>
          <ac:picMkLst>
            <pc:docMk/>
            <pc:sldMk cId="1058709153" sldId="287"/>
            <ac:picMk id="6" creationId="{409D5D7B-4658-4083-A85F-28382E03C55B}"/>
          </ac:picMkLst>
        </pc:picChg>
        <pc:picChg chg="del">
          <ac:chgData name="Christopher Vazquez" userId="5430bee8-484f-42e8-8ebd-7a9d42134bbc" providerId="ADAL" clId="{DE69B203-AAEE-469B-B2B1-C72A25816E93}" dt="2022-01-10T14:42:52.884" v="18815" actId="478"/>
          <ac:picMkLst>
            <pc:docMk/>
            <pc:sldMk cId="1058709153" sldId="287"/>
            <ac:picMk id="7" creationId="{32EE3347-2E71-41AD-8B76-5506EC37B1C1}"/>
          </ac:picMkLst>
        </pc:picChg>
        <pc:picChg chg="del">
          <ac:chgData name="Christopher Vazquez" userId="5430bee8-484f-42e8-8ebd-7a9d42134bbc" providerId="ADAL" clId="{DE69B203-AAEE-469B-B2B1-C72A25816E93}" dt="2022-01-10T14:42:54.639" v="18818" actId="478"/>
          <ac:picMkLst>
            <pc:docMk/>
            <pc:sldMk cId="1058709153" sldId="287"/>
            <ac:picMk id="9" creationId="{EEEEBA6C-4EEA-41C6-8504-7AD84891D896}"/>
          </ac:picMkLst>
        </pc:picChg>
        <pc:picChg chg="add mod">
          <ac:chgData name="Christopher Vazquez" userId="5430bee8-484f-42e8-8ebd-7a9d42134bbc" providerId="ADAL" clId="{DE69B203-AAEE-469B-B2B1-C72A25816E93}" dt="2022-01-10T14:51:43.970" v="19607" actId="1076"/>
          <ac:picMkLst>
            <pc:docMk/>
            <pc:sldMk cId="1058709153" sldId="287"/>
            <ac:picMk id="10" creationId="{4BA5D73E-3AE1-47EF-AFCD-18CD742516C5}"/>
          </ac:picMkLst>
        </pc:picChg>
        <pc:picChg chg="del">
          <ac:chgData name="Christopher Vazquez" userId="5430bee8-484f-42e8-8ebd-7a9d42134bbc" providerId="ADAL" clId="{DE69B203-AAEE-469B-B2B1-C72A25816E93}" dt="2022-01-10T14:42:53.889" v="18817" actId="478"/>
          <ac:picMkLst>
            <pc:docMk/>
            <pc:sldMk cId="1058709153" sldId="287"/>
            <ac:picMk id="11" creationId="{90F1EAA0-CAC2-4273-A033-9A6D57CDD389}"/>
          </ac:picMkLst>
        </pc:picChg>
        <pc:picChg chg="del">
          <ac:chgData name="Christopher Vazquez" userId="5430bee8-484f-42e8-8ebd-7a9d42134bbc" providerId="ADAL" clId="{DE69B203-AAEE-469B-B2B1-C72A25816E93}" dt="2022-01-10T14:42:58.480" v="18823" actId="478"/>
          <ac:picMkLst>
            <pc:docMk/>
            <pc:sldMk cId="1058709153" sldId="287"/>
            <ac:picMk id="12" creationId="{CDD51300-6D0C-4D3C-AF58-EDB32EB42692}"/>
          </ac:picMkLst>
        </pc:picChg>
        <pc:picChg chg="add mod">
          <ac:chgData name="Christopher Vazquez" userId="5430bee8-484f-42e8-8ebd-7a9d42134bbc" providerId="ADAL" clId="{DE69B203-AAEE-469B-B2B1-C72A25816E93}" dt="2022-01-10T14:52:15.931" v="19617" actId="1076"/>
          <ac:picMkLst>
            <pc:docMk/>
            <pc:sldMk cId="1058709153" sldId="287"/>
            <ac:picMk id="24" creationId="{F41CF576-B091-4045-BF35-1FE5CFC624D6}"/>
          </ac:picMkLst>
        </pc:picChg>
        <pc:picChg chg="add del mod">
          <ac:chgData name="Christopher Vazquez" userId="5430bee8-484f-42e8-8ebd-7a9d42134bbc" providerId="ADAL" clId="{DE69B203-AAEE-469B-B2B1-C72A25816E93}" dt="2022-01-10T14:57:46.748" v="19657"/>
          <ac:picMkLst>
            <pc:docMk/>
            <pc:sldMk cId="1058709153" sldId="287"/>
            <ac:picMk id="41" creationId="{6D2EEEB8-CDE9-4760-8AE6-ABA748C7287B}"/>
          </ac:picMkLst>
        </pc:picChg>
        <pc:cxnChg chg="mod">
          <ac:chgData name="Christopher Vazquez" userId="5430bee8-484f-42e8-8ebd-7a9d42134bbc" providerId="ADAL" clId="{DE69B203-AAEE-469B-B2B1-C72A25816E93}" dt="2022-01-10T14:57:26.722" v="19653" actId="1076"/>
          <ac:cxnSpMkLst>
            <pc:docMk/>
            <pc:sldMk cId="1058709153" sldId="287"/>
            <ac:cxnSpMk id="21" creationId="{738D2F75-6DE1-4433-909C-AE415F0FFF5A}"/>
          </ac:cxnSpMkLst>
        </pc:cxnChg>
        <pc:cxnChg chg="add mod">
          <ac:chgData name="Christopher Vazquez" userId="5430bee8-484f-42e8-8ebd-7a9d42134bbc" providerId="ADAL" clId="{DE69B203-AAEE-469B-B2B1-C72A25816E93}" dt="2022-02-03T03:17:05.749" v="24536" actId="1076"/>
          <ac:cxnSpMkLst>
            <pc:docMk/>
            <pc:sldMk cId="1058709153" sldId="287"/>
            <ac:cxnSpMk id="22" creationId="{3949F93B-FD88-42E7-858B-59FE054395C7}"/>
          </ac:cxnSpMkLst>
        </pc:cxnChg>
        <pc:cxnChg chg="add mod">
          <ac:chgData name="Christopher Vazquez" userId="5430bee8-484f-42e8-8ebd-7a9d42134bbc" providerId="ADAL" clId="{DE69B203-AAEE-469B-B2B1-C72A25816E93}" dt="2022-02-03T03:17:05.749" v="24536" actId="1076"/>
          <ac:cxnSpMkLst>
            <pc:docMk/>
            <pc:sldMk cId="1058709153" sldId="287"/>
            <ac:cxnSpMk id="43" creationId="{A5429E10-73C6-4157-936B-94EC818AC770}"/>
          </ac:cxnSpMkLst>
        </pc:cxnChg>
      </pc:sldChg>
      <pc:sldChg chg="addSp delSp modSp add mod">
        <pc:chgData name="Christopher Vazquez" userId="5430bee8-484f-42e8-8ebd-7a9d42134bbc" providerId="ADAL" clId="{DE69B203-AAEE-469B-B2B1-C72A25816E93}" dt="2022-01-16T13:47:33.434" v="20074" actId="1076"/>
        <pc:sldMkLst>
          <pc:docMk/>
          <pc:sldMk cId="3869770418" sldId="288"/>
        </pc:sldMkLst>
        <pc:spChg chg="mod">
          <ac:chgData name="Christopher Vazquez" userId="5430bee8-484f-42e8-8ebd-7a9d42134bbc" providerId="ADAL" clId="{DE69B203-AAEE-469B-B2B1-C72A25816E93}" dt="2022-01-16T13:34:40.440" v="19821" actId="20577"/>
          <ac:spMkLst>
            <pc:docMk/>
            <pc:sldMk cId="3869770418" sldId="288"/>
            <ac:spMk id="5" creationId="{08277701-9A59-452B-9357-928FD7000313}"/>
          </ac:spMkLst>
        </pc:spChg>
        <pc:spChg chg="mod">
          <ac:chgData name="Christopher Vazquez" userId="5430bee8-484f-42e8-8ebd-7a9d42134bbc" providerId="ADAL" clId="{DE69B203-AAEE-469B-B2B1-C72A25816E93}" dt="2022-01-16T13:46:08.035" v="20001" actId="1076"/>
          <ac:spMkLst>
            <pc:docMk/>
            <pc:sldMk cId="3869770418" sldId="288"/>
            <ac:spMk id="14" creationId="{AF1B4197-85FE-4CEC-B253-A29257797361}"/>
          </ac:spMkLst>
        </pc:spChg>
        <pc:spChg chg="del">
          <ac:chgData name="Christopher Vazquez" userId="5430bee8-484f-42e8-8ebd-7a9d42134bbc" providerId="ADAL" clId="{DE69B203-AAEE-469B-B2B1-C72A25816E93}" dt="2022-01-16T13:45:00.472" v="19976" actId="478"/>
          <ac:spMkLst>
            <pc:docMk/>
            <pc:sldMk cId="3869770418" sldId="288"/>
            <ac:spMk id="18" creationId="{715A1DBE-4786-4D9C-8096-41963F4283D8}"/>
          </ac:spMkLst>
        </pc:spChg>
        <pc:spChg chg="del">
          <ac:chgData name="Christopher Vazquez" userId="5430bee8-484f-42e8-8ebd-7a9d42134bbc" providerId="ADAL" clId="{DE69B203-AAEE-469B-B2B1-C72A25816E93}" dt="2022-01-16T13:45:38.753" v="19988" actId="478"/>
          <ac:spMkLst>
            <pc:docMk/>
            <pc:sldMk cId="3869770418" sldId="288"/>
            <ac:spMk id="19" creationId="{6C8E0B91-CED2-4C09-9B8B-5E1F856C5E85}"/>
          </ac:spMkLst>
        </pc:spChg>
        <pc:spChg chg="del">
          <ac:chgData name="Christopher Vazquez" userId="5430bee8-484f-42e8-8ebd-7a9d42134bbc" providerId="ADAL" clId="{DE69B203-AAEE-469B-B2B1-C72A25816E93}" dt="2022-01-16T13:34:00.025" v="19738" actId="478"/>
          <ac:spMkLst>
            <pc:docMk/>
            <pc:sldMk cId="3869770418" sldId="288"/>
            <ac:spMk id="20" creationId="{8BB29C4A-22AE-447D-822C-FDC00546D273}"/>
          </ac:spMkLst>
        </pc:spChg>
        <pc:spChg chg="mod">
          <ac:chgData name="Christopher Vazquez" userId="5430bee8-484f-42e8-8ebd-7a9d42134bbc" providerId="ADAL" clId="{DE69B203-AAEE-469B-B2B1-C72A25816E93}" dt="2022-01-16T13:43:32.808" v="19841" actId="1076"/>
          <ac:spMkLst>
            <pc:docMk/>
            <pc:sldMk cId="3869770418" sldId="288"/>
            <ac:spMk id="28" creationId="{99575E86-B941-42AC-A90B-48952759F973}"/>
          </ac:spMkLst>
        </pc:spChg>
        <pc:spChg chg="del">
          <ac:chgData name="Christopher Vazquez" userId="5430bee8-484f-42e8-8ebd-7a9d42134bbc" providerId="ADAL" clId="{DE69B203-AAEE-469B-B2B1-C72A25816E93}" dt="2022-01-16T13:45:04.743" v="19979" actId="478"/>
          <ac:spMkLst>
            <pc:docMk/>
            <pc:sldMk cId="3869770418" sldId="288"/>
            <ac:spMk id="29" creationId="{C17859F1-681B-495C-A9A5-C6101D5ED2FF}"/>
          </ac:spMkLst>
        </pc:spChg>
        <pc:spChg chg="del mod">
          <ac:chgData name="Christopher Vazquez" userId="5430bee8-484f-42e8-8ebd-7a9d42134bbc" providerId="ADAL" clId="{DE69B203-AAEE-469B-B2B1-C72A25816E93}" dt="2022-01-16T13:33:58.326" v="19736" actId="478"/>
          <ac:spMkLst>
            <pc:docMk/>
            <pc:sldMk cId="3869770418" sldId="288"/>
            <ac:spMk id="32" creationId="{0E57C4FE-85AB-4CE3-AB03-CCF6E9597010}"/>
          </ac:spMkLst>
        </pc:spChg>
        <pc:spChg chg="mod">
          <ac:chgData name="Christopher Vazquez" userId="5430bee8-484f-42e8-8ebd-7a9d42134bbc" providerId="ADAL" clId="{DE69B203-AAEE-469B-B2B1-C72A25816E93}" dt="2022-01-16T13:43:45.271" v="19842" actId="1076"/>
          <ac:spMkLst>
            <pc:docMk/>
            <pc:sldMk cId="3869770418" sldId="288"/>
            <ac:spMk id="34" creationId="{99685A43-3B0A-4A40-ABBE-7E3E092E3992}"/>
          </ac:spMkLst>
        </pc:spChg>
        <pc:spChg chg="del mod">
          <ac:chgData name="Christopher Vazquez" userId="5430bee8-484f-42e8-8ebd-7a9d42134bbc" providerId="ADAL" clId="{DE69B203-AAEE-469B-B2B1-C72A25816E93}" dt="2022-01-16T13:45:03.737" v="19978" actId="478"/>
          <ac:spMkLst>
            <pc:docMk/>
            <pc:sldMk cId="3869770418" sldId="288"/>
            <ac:spMk id="37" creationId="{2AEB9EDA-FB36-4C63-A3AC-CB644A43DD9E}"/>
          </ac:spMkLst>
        </pc:spChg>
        <pc:spChg chg="del">
          <ac:chgData name="Christopher Vazquez" userId="5430bee8-484f-42e8-8ebd-7a9d42134bbc" providerId="ADAL" clId="{DE69B203-AAEE-469B-B2B1-C72A25816E93}" dt="2022-01-16T13:33:59.041" v="19737" actId="478"/>
          <ac:spMkLst>
            <pc:docMk/>
            <pc:sldMk cId="3869770418" sldId="288"/>
            <ac:spMk id="38" creationId="{793AA9B6-6DCC-4C75-B142-12E53F536795}"/>
          </ac:spMkLst>
        </pc:spChg>
        <pc:spChg chg="add mod">
          <ac:chgData name="Christopher Vazquez" userId="5430bee8-484f-42e8-8ebd-7a9d42134bbc" providerId="ADAL" clId="{DE69B203-AAEE-469B-B2B1-C72A25816E93}" dt="2022-01-16T13:46:36.391" v="20059" actId="1076"/>
          <ac:spMkLst>
            <pc:docMk/>
            <pc:sldMk cId="3869770418" sldId="288"/>
            <ac:spMk id="39" creationId="{54681217-F89A-4FCE-ACF9-06488291BD22}"/>
          </ac:spMkLst>
        </pc:spChg>
        <pc:spChg chg="add mod">
          <ac:chgData name="Christopher Vazquez" userId="5430bee8-484f-42e8-8ebd-7a9d42134bbc" providerId="ADAL" clId="{DE69B203-AAEE-469B-B2B1-C72A25816E93}" dt="2022-01-16T13:47:01.487" v="20066" actId="14100"/>
          <ac:spMkLst>
            <pc:docMk/>
            <pc:sldMk cId="3869770418" sldId="288"/>
            <ac:spMk id="40" creationId="{98B408F5-3A87-4E9A-8716-60584FB761E8}"/>
          </ac:spMkLst>
        </pc:spChg>
        <pc:spChg chg="del mod">
          <ac:chgData name="Christopher Vazquez" userId="5430bee8-484f-42e8-8ebd-7a9d42134bbc" providerId="ADAL" clId="{DE69B203-AAEE-469B-B2B1-C72A25816E93}" dt="2022-01-16T13:45:10.731" v="19981" actId="478"/>
          <ac:spMkLst>
            <pc:docMk/>
            <pc:sldMk cId="3869770418" sldId="288"/>
            <ac:spMk id="42" creationId="{937A4354-65AF-4A23-A9DB-2101C4CB8479}"/>
          </ac:spMkLst>
        </pc:spChg>
        <pc:spChg chg="add mod">
          <ac:chgData name="Christopher Vazquez" userId="5430bee8-484f-42e8-8ebd-7a9d42134bbc" providerId="ADAL" clId="{DE69B203-AAEE-469B-B2B1-C72A25816E93}" dt="2022-01-16T13:47:07.607" v="20069" actId="14100"/>
          <ac:spMkLst>
            <pc:docMk/>
            <pc:sldMk cId="3869770418" sldId="288"/>
            <ac:spMk id="44" creationId="{E71613A2-151C-4A91-92C9-9B6AF12393F1}"/>
          </ac:spMkLst>
        </pc:spChg>
        <pc:spChg chg="add mod">
          <ac:chgData name="Christopher Vazquez" userId="5430bee8-484f-42e8-8ebd-7a9d42134bbc" providerId="ADAL" clId="{DE69B203-AAEE-469B-B2B1-C72A25816E93}" dt="2022-01-16T13:47:33.434" v="20074" actId="1076"/>
          <ac:spMkLst>
            <pc:docMk/>
            <pc:sldMk cId="3869770418" sldId="288"/>
            <ac:spMk id="46" creationId="{E8943E10-DDFB-410E-B2C6-C243F141019F}"/>
          </ac:spMkLst>
        </pc:spChg>
        <pc:picChg chg="add mod">
          <ac:chgData name="Christopher Vazquez" userId="5430bee8-484f-42e8-8ebd-7a9d42134bbc" providerId="ADAL" clId="{DE69B203-AAEE-469B-B2B1-C72A25816E93}" dt="2022-01-16T13:46:50.179" v="20063" actId="1076"/>
          <ac:picMkLst>
            <pc:docMk/>
            <pc:sldMk cId="3869770418" sldId="288"/>
            <ac:picMk id="3" creationId="{1E878762-4C35-4A5B-9BBF-8F40E6BCAB1D}"/>
          </ac:picMkLst>
        </pc:picChg>
        <pc:picChg chg="del">
          <ac:chgData name="Christopher Vazquez" userId="5430bee8-484f-42e8-8ebd-7a9d42134bbc" providerId="ADAL" clId="{DE69B203-AAEE-469B-B2B1-C72A25816E93}" dt="2022-01-16T13:33:56.206" v="19733" actId="478"/>
          <ac:picMkLst>
            <pc:docMk/>
            <pc:sldMk cId="3869770418" sldId="288"/>
            <ac:picMk id="6" creationId="{409D5D7B-4658-4083-A85F-28382E03C55B}"/>
          </ac:picMkLst>
        </pc:picChg>
        <pc:picChg chg="add del mod">
          <ac:chgData name="Christopher Vazquez" userId="5430bee8-484f-42e8-8ebd-7a9d42134bbc" providerId="ADAL" clId="{DE69B203-AAEE-469B-B2B1-C72A25816E93}" dt="2022-01-16T13:42:50.361" v="19834" actId="478"/>
          <ac:picMkLst>
            <pc:docMk/>
            <pc:sldMk cId="3869770418" sldId="288"/>
            <ac:picMk id="7" creationId="{5EB09AA5-45BD-475C-9B73-17430823392A}"/>
          </ac:picMkLst>
        </pc:picChg>
        <pc:picChg chg="add mod">
          <ac:chgData name="Christopher Vazquez" userId="5430bee8-484f-42e8-8ebd-7a9d42134bbc" providerId="ADAL" clId="{DE69B203-AAEE-469B-B2B1-C72A25816E93}" dt="2022-01-16T13:43:21.369" v="19838" actId="1076"/>
          <ac:picMkLst>
            <pc:docMk/>
            <pc:sldMk cId="3869770418" sldId="288"/>
            <ac:picMk id="9" creationId="{33D0A2AC-3390-4D40-892B-29B08CDABA2F}"/>
          </ac:picMkLst>
        </pc:picChg>
        <pc:picChg chg="del">
          <ac:chgData name="Christopher Vazquez" userId="5430bee8-484f-42e8-8ebd-7a9d42134bbc" providerId="ADAL" clId="{DE69B203-AAEE-469B-B2B1-C72A25816E93}" dt="2022-01-16T13:33:55.515" v="19732" actId="478"/>
          <ac:picMkLst>
            <pc:docMk/>
            <pc:sldMk cId="3869770418" sldId="288"/>
            <ac:picMk id="10" creationId="{4BA5D73E-3AE1-47EF-AFCD-18CD742516C5}"/>
          </ac:picMkLst>
        </pc:picChg>
        <pc:picChg chg="del">
          <ac:chgData name="Christopher Vazquez" userId="5430bee8-484f-42e8-8ebd-7a9d42134bbc" providerId="ADAL" clId="{DE69B203-AAEE-469B-B2B1-C72A25816E93}" dt="2022-01-16T13:33:56.596" v="19734" actId="478"/>
          <ac:picMkLst>
            <pc:docMk/>
            <pc:sldMk cId="3869770418" sldId="288"/>
            <ac:picMk id="24" creationId="{F41CF576-B091-4045-BF35-1FE5CFC624D6}"/>
          </ac:picMkLst>
        </pc:picChg>
        <pc:picChg chg="add mod">
          <ac:chgData name="Christopher Vazquez" userId="5430bee8-484f-42e8-8ebd-7a9d42134bbc" providerId="ADAL" clId="{DE69B203-AAEE-469B-B2B1-C72A25816E93}" dt="2022-01-16T13:45:50.190" v="19995" actId="1076"/>
          <ac:picMkLst>
            <pc:docMk/>
            <pc:sldMk cId="3869770418" sldId="288"/>
            <ac:picMk id="26" creationId="{A65758B4-A4C3-4EE3-9765-C9F595B38586}"/>
          </ac:picMkLst>
        </pc:picChg>
        <pc:picChg chg="add mod modCrop">
          <ac:chgData name="Christopher Vazquez" userId="5430bee8-484f-42e8-8ebd-7a9d42134bbc" providerId="ADAL" clId="{DE69B203-AAEE-469B-B2B1-C72A25816E93}" dt="2022-01-16T13:46:04.663" v="20000" actId="1076"/>
          <ac:picMkLst>
            <pc:docMk/>
            <pc:sldMk cId="3869770418" sldId="288"/>
            <ac:picMk id="30" creationId="{A5A6729D-C589-4DAC-87DA-E85DD0894E76}"/>
          </ac:picMkLst>
        </pc:picChg>
        <pc:cxnChg chg="mod">
          <ac:chgData name="Christopher Vazquez" userId="5430bee8-484f-42e8-8ebd-7a9d42134bbc" providerId="ADAL" clId="{DE69B203-AAEE-469B-B2B1-C72A25816E93}" dt="2022-01-16T13:46:08.035" v="20001" actId="1076"/>
          <ac:cxnSpMkLst>
            <pc:docMk/>
            <pc:sldMk cId="3869770418" sldId="288"/>
            <ac:cxnSpMk id="21" creationId="{738D2F75-6DE1-4433-909C-AE415F0FFF5A}"/>
          </ac:cxnSpMkLst>
        </pc:cxnChg>
        <pc:cxnChg chg="mod">
          <ac:chgData name="Christopher Vazquez" userId="5430bee8-484f-42e8-8ebd-7a9d42134bbc" providerId="ADAL" clId="{DE69B203-AAEE-469B-B2B1-C72A25816E93}" dt="2022-01-16T13:46:50.179" v="20063" actId="1076"/>
          <ac:cxnSpMkLst>
            <pc:docMk/>
            <pc:sldMk cId="3869770418" sldId="288"/>
            <ac:cxnSpMk id="43" creationId="{A5429E10-73C6-4157-936B-94EC818AC770}"/>
          </ac:cxnSpMkLst>
        </pc:cxnChg>
        <pc:cxnChg chg="add mod">
          <ac:chgData name="Christopher Vazquez" userId="5430bee8-484f-42e8-8ebd-7a9d42134bbc" providerId="ADAL" clId="{DE69B203-AAEE-469B-B2B1-C72A25816E93}" dt="2022-01-16T13:47:21.300" v="20072" actId="14100"/>
          <ac:cxnSpMkLst>
            <pc:docMk/>
            <pc:sldMk cId="3869770418" sldId="288"/>
            <ac:cxnSpMk id="45" creationId="{E22E9AD7-2976-481B-AB72-B656B53F3ACE}"/>
          </ac:cxnSpMkLst>
        </pc:cxnChg>
      </pc:sldChg>
      <pc:sldChg chg="addSp delSp modSp add mod">
        <pc:chgData name="Christopher Vazquez" userId="5430bee8-484f-42e8-8ebd-7a9d42134bbc" providerId="ADAL" clId="{DE69B203-AAEE-469B-B2B1-C72A25816E93}" dt="2022-01-16T14:05:38.247" v="20514" actId="1076"/>
        <pc:sldMkLst>
          <pc:docMk/>
          <pc:sldMk cId="2424487200" sldId="289"/>
        </pc:sldMkLst>
        <pc:spChg chg="mod">
          <ac:chgData name="Christopher Vazquez" userId="5430bee8-484f-42e8-8ebd-7a9d42134bbc" providerId="ADAL" clId="{DE69B203-AAEE-469B-B2B1-C72A25816E93}" dt="2022-01-16T14:01:46.687" v="20512" actId="313"/>
          <ac:spMkLst>
            <pc:docMk/>
            <pc:sldMk cId="2424487200" sldId="289"/>
            <ac:spMk id="5" creationId="{08277701-9A59-452B-9357-928FD7000313}"/>
          </ac:spMkLst>
        </pc:spChg>
        <pc:spChg chg="mod">
          <ac:chgData name="Christopher Vazquez" userId="5430bee8-484f-42e8-8ebd-7a9d42134bbc" providerId="ADAL" clId="{DE69B203-AAEE-469B-B2B1-C72A25816E93}" dt="2022-01-16T14:01:08.766" v="20504" actId="1076"/>
          <ac:spMkLst>
            <pc:docMk/>
            <pc:sldMk cId="2424487200" sldId="289"/>
            <ac:spMk id="14" creationId="{AF1B4197-85FE-4CEC-B253-A29257797361}"/>
          </ac:spMkLst>
        </pc:spChg>
        <pc:spChg chg="add mod">
          <ac:chgData name="Christopher Vazquez" userId="5430bee8-484f-42e8-8ebd-7a9d42134bbc" providerId="ADAL" clId="{DE69B203-AAEE-469B-B2B1-C72A25816E93}" dt="2022-01-16T13:59:11.118" v="20412" actId="14100"/>
          <ac:spMkLst>
            <pc:docMk/>
            <pc:sldMk cId="2424487200" sldId="289"/>
            <ac:spMk id="25" creationId="{31B4152D-4B21-4D90-9EF9-3F62285AFEF7}"/>
          </ac:spMkLst>
        </pc:spChg>
        <pc:spChg chg="mod">
          <ac:chgData name="Christopher Vazquez" userId="5430bee8-484f-42e8-8ebd-7a9d42134bbc" providerId="ADAL" clId="{DE69B203-AAEE-469B-B2B1-C72A25816E93}" dt="2022-01-16T14:05:38.247" v="20514" actId="1076"/>
          <ac:spMkLst>
            <pc:docMk/>
            <pc:sldMk cId="2424487200" sldId="289"/>
            <ac:spMk id="28" creationId="{99575E86-B941-42AC-A90B-48952759F973}"/>
          </ac:spMkLst>
        </pc:spChg>
        <pc:spChg chg="add mod">
          <ac:chgData name="Christopher Vazquez" userId="5430bee8-484f-42e8-8ebd-7a9d42134bbc" providerId="ADAL" clId="{DE69B203-AAEE-469B-B2B1-C72A25816E93}" dt="2022-01-16T14:01:16.572" v="20505" actId="1076"/>
          <ac:spMkLst>
            <pc:docMk/>
            <pc:sldMk cId="2424487200" sldId="289"/>
            <ac:spMk id="33" creationId="{2AF9850C-AA3F-4F37-9BDE-117EAF05B2CE}"/>
          </ac:spMkLst>
        </pc:spChg>
        <pc:spChg chg="mod">
          <ac:chgData name="Christopher Vazquez" userId="5430bee8-484f-42e8-8ebd-7a9d42134bbc" providerId="ADAL" clId="{DE69B203-AAEE-469B-B2B1-C72A25816E93}" dt="2022-01-16T14:05:34.344" v="20513" actId="1076"/>
          <ac:spMkLst>
            <pc:docMk/>
            <pc:sldMk cId="2424487200" sldId="289"/>
            <ac:spMk id="34" creationId="{99685A43-3B0A-4A40-ABBE-7E3E092E3992}"/>
          </ac:spMkLst>
        </pc:spChg>
        <pc:spChg chg="add mod">
          <ac:chgData name="Christopher Vazquez" userId="5430bee8-484f-42e8-8ebd-7a9d42134bbc" providerId="ADAL" clId="{DE69B203-AAEE-469B-B2B1-C72A25816E93}" dt="2022-01-16T14:00:52.449" v="20501" actId="14100"/>
          <ac:spMkLst>
            <pc:docMk/>
            <pc:sldMk cId="2424487200" sldId="289"/>
            <ac:spMk id="36" creationId="{57238EA6-011C-479E-BABE-D3099AA04376}"/>
          </ac:spMkLst>
        </pc:spChg>
        <pc:spChg chg="mod">
          <ac:chgData name="Christopher Vazquez" userId="5430bee8-484f-42e8-8ebd-7a9d42134bbc" providerId="ADAL" clId="{DE69B203-AAEE-469B-B2B1-C72A25816E93}" dt="2022-01-16T14:01:03.258" v="20503" actId="1076"/>
          <ac:spMkLst>
            <pc:docMk/>
            <pc:sldMk cId="2424487200" sldId="289"/>
            <ac:spMk id="39" creationId="{54681217-F89A-4FCE-ACF9-06488291BD22}"/>
          </ac:spMkLst>
        </pc:spChg>
        <pc:spChg chg="mod">
          <ac:chgData name="Christopher Vazquez" userId="5430bee8-484f-42e8-8ebd-7a9d42134bbc" providerId="ADAL" clId="{DE69B203-AAEE-469B-B2B1-C72A25816E93}" dt="2022-01-16T13:59:18.570" v="20413" actId="1076"/>
          <ac:spMkLst>
            <pc:docMk/>
            <pc:sldMk cId="2424487200" sldId="289"/>
            <ac:spMk id="40" creationId="{98B408F5-3A87-4E9A-8716-60584FB761E8}"/>
          </ac:spMkLst>
        </pc:spChg>
        <pc:spChg chg="del mod">
          <ac:chgData name="Christopher Vazquez" userId="5430bee8-484f-42e8-8ebd-7a9d42134bbc" providerId="ADAL" clId="{DE69B203-AAEE-469B-B2B1-C72A25816E93}" dt="2022-01-16T14:01:32.198" v="20510" actId="478"/>
          <ac:spMkLst>
            <pc:docMk/>
            <pc:sldMk cId="2424487200" sldId="289"/>
            <ac:spMk id="44" creationId="{E71613A2-151C-4A91-92C9-9B6AF12393F1}"/>
          </ac:spMkLst>
        </pc:spChg>
        <pc:spChg chg="mod">
          <ac:chgData name="Christopher Vazquez" userId="5430bee8-484f-42e8-8ebd-7a9d42134bbc" providerId="ADAL" clId="{DE69B203-AAEE-469B-B2B1-C72A25816E93}" dt="2022-01-16T14:00:47.302" v="20498" actId="14100"/>
          <ac:spMkLst>
            <pc:docMk/>
            <pc:sldMk cId="2424487200" sldId="289"/>
            <ac:spMk id="46" creationId="{E8943E10-DDFB-410E-B2C6-C243F141019F}"/>
          </ac:spMkLst>
        </pc:spChg>
        <pc:picChg chg="del">
          <ac:chgData name="Christopher Vazquez" userId="5430bee8-484f-42e8-8ebd-7a9d42134bbc" providerId="ADAL" clId="{DE69B203-AAEE-469B-B2B1-C72A25816E93}" dt="2022-01-16T13:52:48.074" v="20203" actId="478"/>
          <ac:picMkLst>
            <pc:docMk/>
            <pc:sldMk cId="2424487200" sldId="289"/>
            <ac:picMk id="3" creationId="{1E878762-4C35-4A5B-9BBF-8F40E6BCAB1D}"/>
          </ac:picMkLst>
        </pc:picChg>
        <pc:picChg chg="add mod ord">
          <ac:chgData name="Christopher Vazquez" userId="5430bee8-484f-42e8-8ebd-7a9d42134bbc" providerId="ADAL" clId="{DE69B203-AAEE-469B-B2B1-C72A25816E93}" dt="2022-01-16T13:58:32.924" v="20401" actId="14100"/>
          <ac:picMkLst>
            <pc:docMk/>
            <pc:sldMk cId="2424487200" sldId="289"/>
            <ac:picMk id="4" creationId="{B374D2CC-CDB4-4BA8-A4F3-CCAA10C79990}"/>
          </ac:picMkLst>
        </pc:picChg>
        <pc:picChg chg="add mod ord">
          <ac:chgData name="Christopher Vazquez" userId="5430bee8-484f-42e8-8ebd-7a9d42134bbc" providerId="ADAL" clId="{DE69B203-AAEE-469B-B2B1-C72A25816E93}" dt="2022-01-16T13:58:25.890" v="20398" actId="14100"/>
          <ac:picMkLst>
            <pc:docMk/>
            <pc:sldMk cId="2424487200" sldId="289"/>
            <ac:picMk id="7" creationId="{9F90090C-9148-4B3A-A656-67473609E4CA}"/>
          </ac:picMkLst>
        </pc:picChg>
        <pc:picChg chg="del">
          <ac:chgData name="Christopher Vazquez" userId="5430bee8-484f-42e8-8ebd-7a9d42134bbc" providerId="ADAL" clId="{DE69B203-AAEE-469B-B2B1-C72A25816E93}" dt="2022-01-16T13:52:47.430" v="20202" actId="478"/>
          <ac:picMkLst>
            <pc:docMk/>
            <pc:sldMk cId="2424487200" sldId="289"/>
            <ac:picMk id="9" creationId="{33D0A2AC-3390-4D40-892B-29B08CDABA2F}"/>
          </ac:picMkLst>
        </pc:picChg>
        <pc:picChg chg="add mod ord modCrop">
          <ac:chgData name="Christopher Vazquez" userId="5430bee8-484f-42e8-8ebd-7a9d42134bbc" providerId="ADAL" clId="{DE69B203-AAEE-469B-B2B1-C72A25816E93}" dt="2022-01-16T14:00:38.775" v="20496" actId="167"/>
          <ac:picMkLst>
            <pc:docMk/>
            <pc:sldMk cId="2424487200" sldId="289"/>
            <ac:picMk id="17" creationId="{E02F6DD7-7118-4C91-9BB6-0CAAC6041299}"/>
          </ac:picMkLst>
        </pc:picChg>
        <pc:picChg chg="del">
          <ac:chgData name="Christopher Vazquez" userId="5430bee8-484f-42e8-8ebd-7a9d42134bbc" providerId="ADAL" clId="{DE69B203-AAEE-469B-B2B1-C72A25816E93}" dt="2022-01-16T13:52:48.884" v="20204" actId="478"/>
          <ac:picMkLst>
            <pc:docMk/>
            <pc:sldMk cId="2424487200" sldId="289"/>
            <ac:picMk id="26" creationId="{A65758B4-A4C3-4EE3-9765-C9F595B38586}"/>
          </ac:picMkLst>
        </pc:picChg>
        <pc:picChg chg="del">
          <ac:chgData name="Christopher Vazquez" userId="5430bee8-484f-42e8-8ebd-7a9d42134bbc" providerId="ADAL" clId="{DE69B203-AAEE-469B-B2B1-C72A25816E93}" dt="2022-01-16T13:52:49.627" v="20205" actId="478"/>
          <ac:picMkLst>
            <pc:docMk/>
            <pc:sldMk cId="2424487200" sldId="289"/>
            <ac:picMk id="30" creationId="{A5A6729D-C589-4DAC-87DA-E85DD0894E76}"/>
          </ac:picMkLst>
        </pc:picChg>
        <pc:picChg chg="add mod">
          <ac:chgData name="Christopher Vazquez" userId="5430bee8-484f-42e8-8ebd-7a9d42134bbc" providerId="ADAL" clId="{DE69B203-AAEE-469B-B2B1-C72A25816E93}" dt="2022-01-16T14:01:27.966" v="20509" actId="1076"/>
          <ac:picMkLst>
            <pc:docMk/>
            <pc:sldMk cId="2424487200" sldId="289"/>
            <ac:picMk id="35" creationId="{BC588E71-B2F4-45D0-A1D5-28E213FBB8F0}"/>
          </ac:picMkLst>
        </pc:picChg>
        <pc:cxnChg chg="del mod">
          <ac:chgData name="Christopher Vazquez" userId="5430bee8-484f-42e8-8ebd-7a9d42134bbc" providerId="ADAL" clId="{DE69B203-AAEE-469B-B2B1-C72A25816E93}" dt="2022-01-16T13:57:12.851" v="20292" actId="478"/>
          <ac:cxnSpMkLst>
            <pc:docMk/>
            <pc:sldMk cId="2424487200" sldId="289"/>
            <ac:cxnSpMk id="21" creationId="{738D2F75-6DE1-4433-909C-AE415F0FFF5A}"/>
          </ac:cxnSpMkLst>
        </pc:cxnChg>
        <pc:cxnChg chg="add mod">
          <ac:chgData name="Christopher Vazquez" userId="5430bee8-484f-42e8-8ebd-7a9d42134bbc" providerId="ADAL" clId="{DE69B203-AAEE-469B-B2B1-C72A25816E93}" dt="2022-01-16T14:01:22.676" v="20508" actId="14100"/>
          <ac:cxnSpMkLst>
            <pc:docMk/>
            <pc:sldMk cId="2424487200" sldId="289"/>
            <ac:cxnSpMk id="41" creationId="{9D424BF6-F6CB-4289-ADAF-9B527FD426E0}"/>
          </ac:cxnSpMkLst>
        </pc:cxnChg>
        <pc:cxnChg chg="mod">
          <ac:chgData name="Christopher Vazquez" userId="5430bee8-484f-42e8-8ebd-7a9d42134bbc" providerId="ADAL" clId="{DE69B203-AAEE-469B-B2B1-C72A25816E93}" dt="2022-01-16T14:01:08.766" v="20504" actId="1076"/>
          <ac:cxnSpMkLst>
            <pc:docMk/>
            <pc:sldMk cId="2424487200" sldId="289"/>
            <ac:cxnSpMk id="43" creationId="{A5429E10-73C6-4157-936B-94EC818AC770}"/>
          </ac:cxnSpMkLst>
        </pc:cxnChg>
        <pc:cxnChg chg="mod">
          <ac:chgData name="Christopher Vazquez" userId="5430bee8-484f-42e8-8ebd-7a9d42134bbc" providerId="ADAL" clId="{DE69B203-AAEE-469B-B2B1-C72A25816E93}" dt="2022-01-16T14:01:03.258" v="20503" actId="1076"/>
          <ac:cxnSpMkLst>
            <pc:docMk/>
            <pc:sldMk cId="2424487200" sldId="289"/>
            <ac:cxnSpMk id="45" creationId="{E22E9AD7-2976-481B-AB72-B656B53F3ACE}"/>
          </ac:cxnSpMkLst>
        </pc:cxnChg>
      </pc:sldChg>
      <pc:sldChg chg="addSp delSp modSp add mod ord">
        <pc:chgData name="Christopher Vazquez" userId="5430bee8-484f-42e8-8ebd-7a9d42134bbc" providerId="ADAL" clId="{DE69B203-AAEE-469B-B2B1-C72A25816E93}" dt="2022-01-25T14:44:15.772" v="23707" actId="1076"/>
        <pc:sldMkLst>
          <pc:docMk/>
          <pc:sldMk cId="1117691616" sldId="290"/>
        </pc:sldMkLst>
        <pc:spChg chg="mod">
          <ac:chgData name="Christopher Vazquez" userId="5430bee8-484f-42e8-8ebd-7a9d42134bbc" providerId="ADAL" clId="{DE69B203-AAEE-469B-B2B1-C72A25816E93}" dt="2022-01-25T14:14:50.639" v="23551" actId="20577"/>
          <ac:spMkLst>
            <pc:docMk/>
            <pc:sldMk cId="1117691616" sldId="290"/>
            <ac:spMk id="5" creationId="{08277701-9A59-452B-9357-928FD7000313}"/>
          </ac:spMkLst>
        </pc:spChg>
        <pc:spChg chg="del">
          <ac:chgData name="Christopher Vazquez" userId="5430bee8-484f-42e8-8ebd-7a9d42134bbc" providerId="ADAL" clId="{DE69B203-AAEE-469B-B2B1-C72A25816E93}" dt="2022-01-16T14:22:36.400" v="20663" actId="478"/>
          <ac:spMkLst>
            <pc:docMk/>
            <pc:sldMk cId="1117691616" sldId="290"/>
            <ac:spMk id="14" creationId="{AF1B4197-85FE-4CEC-B253-A29257797361}"/>
          </ac:spMkLst>
        </pc:spChg>
        <pc:spChg chg="add mod">
          <ac:chgData name="Christopher Vazquez" userId="5430bee8-484f-42e8-8ebd-7a9d42134bbc" providerId="ADAL" clId="{DE69B203-AAEE-469B-B2B1-C72A25816E93}" dt="2022-01-25T14:20:40.406" v="23705" actId="1076"/>
          <ac:spMkLst>
            <pc:docMk/>
            <pc:sldMk cId="1117691616" sldId="290"/>
            <ac:spMk id="19" creationId="{A04D8EF0-4E78-43AC-B354-33268007BBA9}"/>
          </ac:spMkLst>
        </pc:spChg>
        <pc:spChg chg="del">
          <ac:chgData name="Christopher Vazquez" userId="5430bee8-484f-42e8-8ebd-7a9d42134bbc" providerId="ADAL" clId="{DE69B203-AAEE-469B-B2B1-C72A25816E93}" dt="2022-01-16T14:19:54.545" v="20568" actId="478"/>
          <ac:spMkLst>
            <pc:docMk/>
            <pc:sldMk cId="1117691616" sldId="290"/>
            <ac:spMk id="25" creationId="{31B4152D-4B21-4D90-9EF9-3F62285AFEF7}"/>
          </ac:spMkLst>
        </pc:spChg>
        <pc:spChg chg="add mod">
          <ac:chgData name="Christopher Vazquez" userId="5430bee8-484f-42e8-8ebd-7a9d42134bbc" providerId="ADAL" clId="{DE69B203-AAEE-469B-B2B1-C72A25816E93}" dt="2022-01-16T14:20:00.616" v="20570" actId="1076"/>
          <ac:spMkLst>
            <pc:docMk/>
            <pc:sldMk cId="1117691616" sldId="290"/>
            <ac:spMk id="26" creationId="{97E2EAA3-6A42-437E-8F23-5B79655E2550}"/>
          </ac:spMkLst>
        </pc:spChg>
        <pc:spChg chg="add mod">
          <ac:chgData name="Christopher Vazquez" userId="5430bee8-484f-42e8-8ebd-7a9d42134bbc" providerId="ADAL" clId="{DE69B203-AAEE-469B-B2B1-C72A25816E93}" dt="2022-01-16T14:20:14.204" v="20574" actId="1076"/>
          <ac:spMkLst>
            <pc:docMk/>
            <pc:sldMk cId="1117691616" sldId="290"/>
            <ac:spMk id="27" creationId="{6A795358-57B1-4FBE-B27D-C73AD282F123}"/>
          </ac:spMkLst>
        </pc:spChg>
        <pc:spChg chg="mod">
          <ac:chgData name="Christopher Vazquez" userId="5430bee8-484f-42e8-8ebd-7a9d42134bbc" providerId="ADAL" clId="{DE69B203-AAEE-469B-B2B1-C72A25816E93}" dt="2022-01-16T14:25:52.688" v="20844" actId="1076"/>
          <ac:spMkLst>
            <pc:docMk/>
            <pc:sldMk cId="1117691616" sldId="290"/>
            <ac:spMk id="28" creationId="{99575E86-B941-42AC-A90B-48952759F973}"/>
          </ac:spMkLst>
        </pc:spChg>
        <pc:spChg chg="add mod">
          <ac:chgData name="Christopher Vazquez" userId="5430bee8-484f-42e8-8ebd-7a9d42134bbc" providerId="ADAL" clId="{DE69B203-AAEE-469B-B2B1-C72A25816E93}" dt="2022-01-16T14:20:22.259" v="20576" actId="1076"/>
          <ac:spMkLst>
            <pc:docMk/>
            <pc:sldMk cId="1117691616" sldId="290"/>
            <ac:spMk id="29" creationId="{863D32C8-26F6-4E7A-AF30-611AF2393DB4}"/>
          </ac:spMkLst>
        </pc:spChg>
        <pc:spChg chg="add mod">
          <ac:chgData name="Christopher Vazquez" userId="5430bee8-484f-42e8-8ebd-7a9d42134bbc" providerId="ADAL" clId="{DE69B203-AAEE-469B-B2B1-C72A25816E93}" dt="2022-01-16T14:20:28.417" v="20578" actId="1076"/>
          <ac:spMkLst>
            <pc:docMk/>
            <pc:sldMk cId="1117691616" sldId="290"/>
            <ac:spMk id="30" creationId="{39C9C1FC-337F-4C48-81D2-9B7D378E747D}"/>
          </ac:spMkLst>
        </pc:spChg>
        <pc:spChg chg="del">
          <ac:chgData name="Christopher Vazquez" userId="5430bee8-484f-42e8-8ebd-7a9d42134bbc" providerId="ADAL" clId="{DE69B203-AAEE-469B-B2B1-C72A25816E93}" dt="2022-01-16T14:22:37.286" v="20664" actId="478"/>
          <ac:spMkLst>
            <pc:docMk/>
            <pc:sldMk cId="1117691616" sldId="290"/>
            <ac:spMk id="33" creationId="{2AF9850C-AA3F-4F37-9BDE-117EAF05B2CE}"/>
          </ac:spMkLst>
        </pc:spChg>
        <pc:spChg chg="mod">
          <ac:chgData name="Christopher Vazquez" userId="5430bee8-484f-42e8-8ebd-7a9d42134bbc" providerId="ADAL" clId="{DE69B203-AAEE-469B-B2B1-C72A25816E93}" dt="2022-01-16T14:25:55.076" v="20845" actId="1076"/>
          <ac:spMkLst>
            <pc:docMk/>
            <pc:sldMk cId="1117691616" sldId="290"/>
            <ac:spMk id="34" creationId="{99685A43-3B0A-4A40-ABBE-7E3E092E3992}"/>
          </ac:spMkLst>
        </pc:spChg>
        <pc:spChg chg="add mod">
          <ac:chgData name="Christopher Vazquez" userId="5430bee8-484f-42e8-8ebd-7a9d42134bbc" providerId="ADAL" clId="{DE69B203-AAEE-469B-B2B1-C72A25816E93}" dt="2022-01-16T14:23:31.704" v="20675" actId="14100"/>
          <ac:spMkLst>
            <pc:docMk/>
            <pc:sldMk cId="1117691616" sldId="290"/>
            <ac:spMk id="37" creationId="{D0B6FA4F-D4ED-4FE9-8C12-F09F6FEB52C9}"/>
          </ac:spMkLst>
        </pc:spChg>
        <pc:spChg chg="mod">
          <ac:chgData name="Christopher Vazquez" userId="5430bee8-484f-42e8-8ebd-7a9d42134bbc" providerId="ADAL" clId="{DE69B203-AAEE-469B-B2B1-C72A25816E93}" dt="2022-01-25T14:44:15.772" v="23707" actId="1076"/>
          <ac:spMkLst>
            <pc:docMk/>
            <pc:sldMk cId="1117691616" sldId="290"/>
            <ac:spMk id="39" creationId="{54681217-F89A-4FCE-ACF9-06488291BD22}"/>
          </ac:spMkLst>
        </pc:spChg>
        <pc:spChg chg="mod">
          <ac:chgData name="Christopher Vazquez" userId="5430bee8-484f-42e8-8ebd-7a9d42134bbc" providerId="ADAL" clId="{DE69B203-AAEE-469B-B2B1-C72A25816E93}" dt="2022-01-16T14:19:52.834" v="20567" actId="14100"/>
          <ac:spMkLst>
            <pc:docMk/>
            <pc:sldMk cId="1117691616" sldId="290"/>
            <ac:spMk id="40" creationId="{98B408F5-3A87-4E9A-8716-60584FB761E8}"/>
          </ac:spMkLst>
        </pc:spChg>
        <pc:picChg chg="add del mod">
          <ac:chgData name="Christopher Vazquez" userId="5430bee8-484f-42e8-8ebd-7a9d42134bbc" providerId="ADAL" clId="{DE69B203-AAEE-469B-B2B1-C72A25816E93}" dt="2022-01-16T14:19:01.712" v="20526" actId="478"/>
          <ac:picMkLst>
            <pc:docMk/>
            <pc:sldMk cId="1117691616" sldId="290"/>
            <ac:picMk id="3" creationId="{A11E7EB5-583E-4C37-9478-98F79F4E6D26}"/>
          </ac:picMkLst>
        </pc:picChg>
        <pc:picChg chg="add mod modCrop">
          <ac:chgData name="Christopher Vazquez" userId="5430bee8-484f-42e8-8ebd-7a9d42134bbc" providerId="ADAL" clId="{DE69B203-AAEE-469B-B2B1-C72A25816E93}" dt="2022-01-25T14:20:36.120" v="23704" actId="1076"/>
          <ac:picMkLst>
            <pc:docMk/>
            <pc:sldMk cId="1117691616" sldId="290"/>
            <ac:picMk id="4" creationId="{09AB4A72-F099-4396-8867-AE95A97B5B35}"/>
          </ac:picMkLst>
        </pc:picChg>
        <pc:picChg chg="del">
          <ac:chgData name="Christopher Vazquez" userId="5430bee8-484f-42e8-8ebd-7a9d42134bbc" providerId="ADAL" clId="{DE69B203-AAEE-469B-B2B1-C72A25816E93}" dt="2022-01-16T14:17:02.613" v="20517" actId="478"/>
          <ac:picMkLst>
            <pc:docMk/>
            <pc:sldMk cId="1117691616" sldId="290"/>
            <ac:picMk id="4" creationId="{B374D2CC-CDB4-4BA8-A4F3-CCAA10C79990}"/>
          </ac:picMkLst>
        </pc:picChg>
        <pc:picChg chg="del">
          <ac:chgData name="Christopher Vazquez" userId="5430bee8-484f-42e8-8ebd-7a9d42134bbc" providerId="ADAL" clId="{DE69B203-AAEE-469B-B2B1-C72A25816E93}" dt="2022-01-16T14:17:01.970" v="20516" actId="478"/>
          <ac:picMkLst>
            <pc:docMk/>
            <pc:sldMk cId="1117691616" sldId="290"/>
            <ac:picMk id="7" creationId="{9F90090C-9148-4B3A-A656-67473609E4CA}"/>
          </ac:picMkLst>
        </pc:picChg>
        <pc:picChg chg="add mod ord modCrop">
          <ac:chgData name="Christopher Vazquez" userId="5430bee8-484f-42e8-8ebd-7a9d42134bbc" providerId="ADAL" clId="{DE69B203-AAEE-469B-B2B1-C72A25816E93}" dt="2022-01-16T14:23:13.126" v="20670" actId="732"/>
          <ac:picMkLst>
            <pc:docMk/>
            <pc:sldMk cId="1117691616" sldId="290"/>
            <ac:picMk id="8" creationId="{6CD79425-5DA9-4F97-B832-F5A61BB761FA}"/>
          </ac:picMkLst>
        </pc:picChg>
        <pc:picChg chg="add mod">
          <ac:chgData name="Christopher Vazquez" userId="5430bee8-484f-42e8-8ebd-7a9d42134bbc" providerId="ADAL" clId="{DE69B203-AAEE-469B-B2B1-C72A25816E93}" dt="2022-01-16T14:23:05.412" v="20669" actId="1076"/>
          <ac:picMkLst>
            <pc:docMk/>
            <pc:sldMk cId="1117691616" sldId="290"/>
            <ac:picMk id="15" creationId="{07D0142C-316F-4D2A-B503-A4E173DF056C}"/>
          </ac:picMkLst>
        </pc:picChg>
        <pc:picChg chg="del">
          <ac:chgData name="Christopher Vazquez" userId="5430bee8-484f-42e8-8ebd-7a9d42134bbc" providerId="ADAL" clId="{DE69B203-AAEE-469B-B2B1-C72A25816E93}" dt="2022-01-16T14:17:03.278" v="20518" actId="478"/>
          <ac:picMkLst>
            <pc:docMk/>
            <pc:sldMk cId="1117691616" sldId="290"/>
            <ac:picMk id="17" creationId="{E02F6DD7-7118-4C91-9BB6-0CAAC6041299}"/>
          </ac:picMkLst>
        </pc:picChg>
        <pc:picChg chg="del">
          <ac:chgData name="Christopher Vazquez" userId="5430bee8-484f-42e8-8ebd-7a9d42134bbc" providerId="ADAL" clId="{DE69B203-AAEE-469B-B2B1-C72A25816E93}" dt="2022-01-16T14:23:47.201" v="20676" actId="478"/>
          <ac:picMkLst>
            <pc:docMk/>
            <pc:sldMk cId="1117691616" sldId="290"/>
            <ac:picMk id="35" creationId="{BC588E71-B2F4-45D0-A1D5-28E213FBB8F0}"/>
          </ac:picMkLst>
        </pc:picChg>
        <pc:cxnChg chg="mod">
          <ac:chgData name="Christopher Vazquez" userId="5430bee8-484f-42e8-8ebd-7a9d42134bbc" providerId="ADAL" clId="{DE69B203-AAEE-469B-B2B1-C72A25816E93}" dt="2022-01-16T14:22:37.286" v="20664" actId="478"/>
          <ac:cxnSpMkLst>
            <pc:docMk/>
            <pc:sldMk cId="1117691616" sldId="290"/>
            <ac:cxnSpMk id="41" creationId="{9D424BF6-F6CB-4289-ADAF-9B527FD426E0}"/>
          </ac:cxnSpMkLst>
        </pc:cxnChg>
        <pc:cxnChg chg="del mod">
          <ac:chgData name="Christopher Vazquez" userId="5430bee8-484f-42e8-8ebd-7a9d42134bbc" providerId="ADAL" clId="{DE69B203-AAEE-469B-B2B1-C72A25816E93}" dt="2022-01-16T14:20:29.960" v="20579" actId="478"/>
          <ac:cxnSpMkLst>
            <pc:docMk/>
            <pc:sldMk cId="1117691616" sldId="290"/>
            <ac:cxnSpMk id="43" creationId="{A5429E10-73C6-4157-936B-94EC818AC770}"/>
          </ac:cxnSpMkLst>
        </pc:cxnChg>
        <pc:cxnChg chg="mod">
          <ac:chgData name="Christopher Vazquez" userId="5430bee8-484f-42e8-8ebd-7a9d42134bbc" providerId="ADAL" clId="{DE69B203-AAEE-469B-B2B1-C72A25816E93}" dt="2022-01-25T14:44:15.772" v="23707" actId="1076"/>
          <ac:cxnSpMkLst>
            <pc:docMk/>
            <pc:sldMk cId="1117691616" sldId="290"/>
            <ac:cxnSpMk id="45" creationId="{E22E9AD7-2976-481B-AB72-B656B53F3ACE}"/>
          </ac:cxnSpMkLst>
        </pc:cxnChg>
      </pc:sldChg>
      <pc:sldChg chg="addSp delSp modSp add mod">
        <pc:chgData name="Christopher Vazquez" userId="5430bee8-484f-42e8-8ebd-7a9d42134bbc" providerId="ADAL" clId="{DE69B203-AAEE-469B-B2B1-C72A25816E93}" dt="2022-01-16T14:40:15.979" v="21546" actId="1076"/>
        <pc:sldMkLst>
          <pc:docMk/>
          <pc:sldMk cId="1689631460" sldId="291"/>
        </pc:sldMkLst>
        <pc:spChg chg="mod">
          <ac:chgData name="Christopher Vazquez" userId="5430bee8-484f-42e8-8ebd-7a9d42134bbc" providerId="ADAL" clId="{DE69B203-AAEE-469B-B2B1-C72A25816E93}" dt="2022-01-16T14:29:45.676" v="20910" actId="20577"/>
          <ac:spMkLst>
            <pc:docMk/>
            <pc:sldMk cId="1689631460" sldId="291"/>
            <ac:spMk id="5" creationId="{08277701-9A59-452B-9357-928FD7000313}"/>
          </ac:spMkLst>
        </pc:spChg>
        <pc:spChg chg="mod">
          <ac:chgData name="Christopher Vazquez" userId="5430bee8-484f-42e8-8ebd-7a9d42134bbc" providerId="ADAL" clId="{DE69B203-AAEE-469B-B2B1-C72A25816E93}" dt="2022-01-16T14:35:44.048" v="21136" actId="14100"/>
          <ac:spMkLst>
            <pc:docMk/>
            <pc:sldMk cId="1689631460" sldId="291"/>
            <ac:spMk id="8" creationId="{FF90F723-664D-4D09-A785-E2D0DFF0E8C9}"/>
          </ac:spMkLst>
        </pc:spChg>
        <pc:spChg chg="del">
          <ac:chgData name="Christopher Vazquez" userId="5430bee8-484f-42e8-8ebd-7a9d42134bbc" providerId="ADAL" clId="{DE69B203-AAEE-469B-B2B1-C72A25816E93}" dt="2022-01-16T14:35:10.760" v="21126" actId="478"/>
          <ac:spMkLst>
            <pc:docMk/>
            <pc:sldMk cId="1689631460" sldId="291"/>
            <ac:spMk id="9" creationId="{8F622813-144A-4ACD-B10F-ACBF3BFF8CF4}"/>
          </ac:spMkLst>
        </pc:spChg>
        <pc:spChg chg="mod">
          <ac:chgData name="Christopher Vazquez" userId="5430bee8-484f-42e8-8ebd-7a9d42134bbc" providerId="ADAL" clId="{DE69B203-AAEE-469B-B2B1-C72A25816E93}" dt="2022-01-16T14:39:22.236" v="21419" actId="1076"/>
          <ac:spMkLst>
            <pc:docMk/>
            <pc:sldMk cId="1689631460" sldId="291"/>
            <ac:spMk id="10" creationId="{50FDEF03-A217-4B92-8D75-4A01CF810524}"/>
          </ac:spMkLst>
        </pc:spChg>
        <pc:spChg chg="mod">
          <ac:chgData name="Christopher Vazquez" userId="5430bee8-484f-42e8-8ebd-7a9d42134bbc" providerId="ADAL" clId="{DE69B203-AAEE-469B-B2B1-C72A25816E93}" dt="2022-01-16T14:37:42.307" v="21414" actId="1076"/>
          <ac:spMkLst>
            <pc:docMk/>
            <pc:sldMk cId="1689631460" sldId="291"/>
            <ac:spMk id="13" creationId="{C1A01A0E-0040-4D6A-AA01-C7AA58CC31E8}"/>
          </ac:spMkLst>
        </pc:spChg>
        <pc:spChg chg="del">
          <ac:chgData name="Christopher Vazquez" userId="5430bee8-484f-42e8-8ebd-7a9d42134bbc" providerId="ADAL" clId="{DE69B203-AAEE-469B-B2B1-C72A25816E93}" dt="2022-01-16T14:35:09.790" v="21125" actId="478"/>
          <ac:spMkLst>
            <pc:docMk/>
            <pc:sldMk cId="1689631460" sldId="291"/>
            <ac:spMk id="14" creationId="{4FDCEE58-48F5-4E2A-9850-BC04441DE762}"/>
          </ac:spMkLst>
        </pc:spChg>
        <pc:spChg chg="add mod">
          <ac:chgData name="Christopher Vazquez" userId="5430bee8-484f-42e8-8ebd-7a9d42134bbc" providerId="ADAL" clId="{DE69B203-AAEE-469B-B2B1-C72A25816E93}" dt="2022-01-16T14:37:28.679" v="21409" actId="14100"/>
          <ac:spMkLst>
            <pc:docMk/>
            <pc:sldMk cId="1689631460" sldId="291"/>
            <ac:spMk id="19" creationId="{C82DB140-AAA6-4385-9303-DFC89DEBC7C6}"/>
          </ac:spMkLst>
        </pc:spChg>
        <pc:spChg chg="mod">
          <ac:chgData name="Christopher Vazquez" userId="5430bee8-484f-42e8-8ebd-7a9d42134bbc" providerId="ADAL" clId="{DE69B203-AAEE-469B-B2B1-C72A25816E93}" dt="2022-01-16T14:35:05.833" v="21123" actId="1076"/>
          <ac:spMkLst>
            <pc:docMk/>
            <pc:sldMk cId="1689631460" sldId="291"/>
            <ac:spMk id="20" creationId="{88BD09ED-276C-4572-9C33-E3F9FFD599AD}"/>
          </ac:spMkLst>
        </pc:spChg>
        <pc:spChg chg="add mod">
          <ac:chgData name="Christopher Vazquez" userId="5430bee8-484f-42e8-8ebd-7a9d42134bbc" providerId="ADAL" clId="{DE69B203-AAEE-469B-B2B1-C72A25816E93}" dt="2022-01-16T14:40:15.979" v="21546" actId="1076"/>
          <ac:spMkLst>
            <pc:docMk/>
            <pc:sldMk cId="1689631460" sldId="291"/>
            <ac:spMk id="24" creationId="{27F68A95-CA73-4657-985C-943739A48DA0}"/>
          </ac:spMkLst>
        </pc:spChg>
        <pc:picChg chg="add del mod ord">
          <ac:chgData name="Christopher Vazquez" userId="5430bee8-484f-42e8-8ebd-7a9d42134bbc" providerId="ADAL" clId="{DE69B203-AAEE-469B-B2B1-C72A25816E93}" dt="2022-01-16T14:35:18.880" v="21129" actId="478"/>
          <ac:picMkLst>
            <pc:docMk/>
            <pc:sldMk cId="1689631460" sldId="291"/>
            <ac:picMk id="3" creationId="{BA057C9E-2143-4F3B-B9D1-4B60C75D4873}"/>
          </ac:picMkLst>
        </pc:picChg>
        <pc:picChg chg="add mod ord">
          <ac:chgData name="Christopher Vazquez" userId="5430bee8-484f-42e8-8ebd-7a9d42134bbc" providerId="ADAL" clId="{DE69B203-AAEE-469B-B2B1-C72A25816E93}" dt="2022-01-16T14:36:10.840" v="21255" actId="167"/>
          <ac:picMkLst>
            <pc:docMk/>
            <pc:sldMk cId="1689631460" sldId="291"/>
            <ac:picMk id="6" creationId="{999FF97C-AF7C-4542-82FE-AE38A490431A}"/>
          </ac:picMkLst>
        </pc:picChg>
        <pc:picChg chg="del">
          <ac:chgData name="Christopher Vazquez" userId="5430bee8-484f-42e8-8ebd-7a9d42134bbc" providerId="ADAL" clId="{DE69B203-AAEE-469B-B2B1-C72A25816E93}" dt="2022-01-16T14:30:06.659" v="20911" actId="478"/>
          <ac:picMkLst>
            <pc:docMk/>
            <pc:sldMk cId="1689631460" sldId="291"/>
            <ac:picMk id="7" creationId="{CFECA78F-8688-4E1C-9A0B-5CBEF1F6B820}"/>
          </ac:picMkLst>
        </pc:picChg>
        <pc:cxnChg chg="mod">
          <ac:chgData name="Christopher Vazquez" userId="5430bee8-484f-42e8-8ebd-7a9d42134bbc" providerId="ADAL" clId="{DE69B203-AAEE-469B-B2B1-C72A25816E93}" dt="2022-01-16T14:37:46.335" v="21415" actId="14100"/>
          <ac:cxnSpMkLst>
            <pc:docMk/>
            <pc:sldMk cId="1689631460" sldId="291"/>
            <ac:cxnSpMk id="11" creationId="{5C70029B-1E4E-4AA2-BC41-A3997225874B}"/>
          </ac:cxnSpMkLst>
        </pc:cxnChg>
        <pc:cxnChg chg="del mod">
          <ac:chgData name="Christopher Vazquez" userId="5430bee8-484f-42e8-8ebd-7a9d42134bbc" providerId="ADAL" clId="{DE69B203-AAEE-469B-B2B1-C72A25816E93}" dt="2022-01-16T14:36:14.486" v="21256" actId="478"/>
          <ac:cxnSpMkLst>
            <pc:docMk/>
            <pc:sldMk cId="1689631460" sldId="291"/>
            <ac:cxnSpMk id="12" creationId="{61CBBD96-B368-4F0F-BC99-B4F7CD5A7877}"/>
          </ac:cxnSpMkLst>
        </pc:cxnChg>
      </pc:sldChg>
      <pc:sldChg chg="addSp delSp modSp add mod">
        <pc:chgData name="Christopher Vazquez" userId="5430bee8-484f-42e8-8ebd-7a9d42134bbc" providerId="ADAL" clId="{DE69B203-AAEE-469B-B2B1-C72A25816E93}" dt="2022-01-16T15:15:34.225" v="21975"/>
        <pc:sldMkLst>
          <pc:docMk/>
          <pc:sldMk cId="3145897123" sldId="292"/>
        </pc:sldMkLst>
        <pc:spChg chg="mod">
          <ac:chgData name="Christopher Vazquez" userId="5430bee8-484f-42e8-8ebd-7a9d42134bbc" providerId="ADAL" clId="{DE69B203-AAEE-469B-B2B1-C72A25816E93}" dt="2022-01-16T14:45:23.893" v="21627" actId="20577"/>
          <ac:spMkLst>
            <pc:docMk/>
            <pc:sldMk cId="3145897123" sldId="292"/>
            <ac:spMk id="5" creationId="{08277701-9A59-452B-9357-928FD7000313}"/>
          </ac:spMkLst>
        </pc:spChg>
        <pc:spChg chg="del">
          <ac:chgData name="Christopher Vazquez" userId="5430bee8-484f-42e8-8ebd-7a9d42134bbc" providerId="ADAL" clId="{DE69B203-AAEE-469B-B2B1-C72A25816E93}" dt="2022-01-16T14:45:32.132" v="21633" actId="478"/>
          <ac:spMkLst>
            <pc:docMk/>
            <pc:sldMk cId="3145897123" sldId="292"/>
            <ac:spMk id="26" creationId="{97E2EAA3-6A42-437E-8F23-5B79655E2550}"/>
          </ac:spMkLst>
        </pc:spChg>
        <pc:spChg chg="del">
          <ac:chgData name="Christopher Vazquez" userId="5430bee8-484f-42e8-8ebd-7a9d42134bbc" providerId="ADAL" clId="{DE69B203-AAEE-469B-B2B1-C72A25816E93}" dt="2022-01-16T14:45:31.528" v="21632" actId="478"/>
          <ac:spMkLst>
            <pc:docMk/>
            <pc:sldMk cId="3145897123" sldId="292"/>
            <ac:spMk id="27" creationId="{6A795358-57B1-4FBE-B27D-C73AD282F123}"/>
          </ac:spMkLst>
        </pc:spChg>
        <pc:spChg chg="del">
          <ac:chgData name="Christopher Vazquez" userId="5430bee8-484f-42e8-8ebd-7a9d42134bbc" providerId="ADAL" clId="{DE69B203-AAEE-469B-B2B1-C72A25816E93}" dt="2022-01-16T14:54:51.735" v="21643" actId="478"/>
          <ac:spMkLst>
            <pc:docMk/>
            <pc:sldMk cId="3145897123" sldId="292"/>
            <ac:spMk id="28" creationId="{99575E86-B941-42AC-A90B-48952759F973}"/>
          </ac:spMkLst>
        </pc:spChg>
        <pc:spChg chg="del">
          <ac:chgData name="Christopher Vazquez" userId="5430bee8-484f-42e8-8ebd-7a9d42134bbc" providerId="ADAL" clId="{DE69B203-AAEE-469B-B2B1-C72A25816E93}" dt="2022-01-16T14:45:30.925" v="21631" actId="478"/>
          <ac:spMkLst>
            <pc:docMk/>
            <pc:sldMk cId="3145897123" sldId="292"/>
            <ac:spMk id="29" creationId="{863D32C8-26F6-4E7A-AF30-611AF2393DB4}"/>
          </ac:spMkLst>
        </pc:spChg>
        <pc:spChg chg="del">
          <ac:chgData name="Christopher Vazquez" userId="5430bee8-484f-42e8-8ebd-7a9d42134bbc" providerId="ADAL" clId="{DE69B203-AAEE-469B-B2B1-C72A25816E93}" dt="2022-01-16T14:45:30.442" v="21630" actId="478"/>
          <ac:spMkLst>
            <pc:docMk/>
            <pc:sldMk cId="3145897123" sldId="292"/>
            <ac:spMk id="30" creationId="{39C9C1FC-337F-4C48-81D2-9B7D378E747D}"/>
          </ac:spMkLst>
        </pc:spChg>
        <pc:spChg chg="add mod">
          <ac:chgData name="Christopher Vazquez" userId="5430bee8-484f-42e8-8ebd-7a9d42134bbc" providerId="ADAL" clId="{DE69B203-AAEE-469B-B2B1-C72A25816E93}" dt="2022-01-16T15:15:17.488" v="21971" actId="1076"/>
          <ac:spMkLst>
            <pc:docMk/>
            <pc:sldMk cId="3145897123" sldId="292"/>
            <ac:spMk id="31" creationId="{1B4A23F5-9164-47B1-8D93-638DA63334A8}"/>
          </ac:spMkLst>
        </pc:spChg>
        <pc:spChg chg="add mod">
          <ac:chgData name="Christopher Vazquez" userId="5430bee8-484f-42e8-8ebd-7a9d42134bbc" providerId="ADAL" clId="{DE69B203-AAEE-469B-B2B1-C72A25816E93}" dt="2022-01-16T15:07:55.084" v="21787" actId="14100"/>
          <ac:spMkLst>
            <pc:docMk/>
            <pc:sldMk cId="3145897123" sldId="292"/>
            <ac:spMk id="32" creationId="{459183F3-DA44-4336-9DB4-A18455699B58}"/>
          </ac:spMkLst>
        </pc:spChg>
        <pc:spChg chg="add mod">
          <ac:chgData name="Christopher Vazquez" userId="5430bee8-484f-42e8-8ebd-7a9d42134bbc" providerId="ADAL" clId="{DE69B203-AAEE-469B-B2B1-C72A25816E93}" dt="2022-01-16T15:13:31.899" v="21875" actId="208"/>
          <ac:spMkLst>
            <pc:docMk/>
            <pc:sldMk cId="3145897123" sldId="292"/>
            <ac:spMk id="33" creationId="{DA51F72B-1261-486A-A3BD-A8460B8373CF}"/>
          </ac:spMkLst>
        </pc:spChg>
        <pc:spChg chg="mod">
          <ac:chgData name="Christopher Vazquez" userId="5430bee8-484f-42e8-8ebd-7a9d42134bbc" providerId="ADAL" clId="{DE69B203-AAEE-469B-B2B1-C72A25816E93}" dt="2022-01-16T15:15:14.787" v="21970" actId="1076"/>
          <ac:spMkLst>
            <pc:docMk/>
            <pc:sldMk cId="3145897123" sldId="292"/>
            <ac:spMk id="34" creationId="{99685A43-3B0A-4A40-ABBE-7E3E092E3992}"/>
          </ac:spMkLst>
        </pc:spChg>
        <pc:spChg chg="del mod">
          <ac:chgData name="Christopher Vazquez" userId="5430bee8-484f-42e8-8ebd-7a9d42134bbc" providerId="ADAL" clId="{DE69B203-AAEE-469B-B2B1-C72A25816E93}" dt="2022-01-16T14:55:14.591" v="21650" actId="478"/>
          <ac:spMkLst>
            <pc:docMk/>
            <pc:sldMk cId="3145897123" sldId="292"/>
            <ac:spMk id="36" creationId="{57238EA6-011C-479E-BABE-D3099AA04376}"/>
          </ac:spMkLst>
        </pc:spChg>
        <pc:spChg chg="del">
          <ac:chgData name="Christopher Vazquez" userId="5430bee8-484f-42e8-8ebd-7a9d42134bbc" providerId="ADAL" clId="{DE69B203-AAEE-469B-B2B1-C72A25816E93}" dt="2022-01-16T14:45:41.512" v="21636" actId="478"/>
          <ac:spMkLst>
            <pc:docMk/>
            <pc:sldMk cId="3145897123" sldId="292"/>
            <ac:spMk id="37" creationId="{D0B6FA4F-D4ED-4FE9-8C12-F09F6FEB52C9}"/>
          </ac:spMkLst>
        </pc:spChg>
        <pc:spChg chg="mod">
          <ac:chgData name="Christopher Vazquez" userId="5430bee8-484f-42e8-8ebd-7a9d42134bbc" providerId="ADAL" clId="{DE69B203-AAEE-469B-B2B1-C72A25816E93}" dt="2022-01-16T15:13:36.873" v="21876" actId="208"/>
          <ac:spMkLst>
            <pc:docMk/>
            <pc:sldMk cId="3145897123" sldId="292"/>
            <ac:spMk id="39" creationId="{54681217-F89A-4FCE-ACF9-06488291BD22}"/>
          </ac:spMkLst>
        </pc:spChg>
        <pc:spChg chg="mod">
          <ac:chgData name="Christopher Vazquez" userId="5430bee8-484f-42e8-8ebd-7a9d42134bbc" providerId="ADAL" clId="{DE69B203-AAEE-469B-B2B1-C72A25816E93}" dt="2022-01-16T15:11:33.662" v="21865" actId="14100"/>
          <ac:spMkLst>
            <pc:docMk/>
            <pc:sldMk cId="3145897123" sldId="292"/>
            <ac:spMk id="40" creationId="{98B408F5-3A87-4E9A-8716-60584FB761E8}"/>
          </ac:spMkLst>
        </pc:spChg>
        <pc:spChg chg="del">
          <ac:chgData name="Christopher Vazquez" userId="5430bee8-484f-42e8-8ebd-7a9d42134bbc" providerId="ADAL" clId="{DE69B203-AAEE-469B-B2B1-C72A25816E93}" dt="2022-01-16T14:45:42.538" v="21637" actId="478"/>
          <ac:spMkLst>
            <pc:docMk/>
            <pc:sldMk cId="3145897123" sldId="292"/>
            <ac:spMk id="46" creationId="{E8943E10-DDFB-410E-B2C6-C243F141019F}"/>
          </ac:spMkLst>
        </pc:spChg>
        <pc:spChg chg="add mod">
          <ac:chgData name="Christopher Vazquez" userId="5430bee8-484f-42e8-8ebd-7a9d42134bbc" providerId="ADAL" clId="{DE69B203-AAEE-469B-B2B1-C72A25816E93}" dt="2022-01-16T15:14:47.802" v="21964" actId="1076"/>
          <ac:spMkLst>
            <pc:docMk/>
            <pc:sldMk cId="3145897123" sldId="292"/>
            <ac:spMk id="56" creationId="{8EC82230-3A99-49A8-84BD-FCB77A44B5A6}"/>
          </ac:spMkLst>
        </pc:spChg>
        <pc:spChg chg="add mod">
          <ac:chgData name="Christopher Vazquez" userId="5430bee8-484f-42e8-8ebd-7a9d42134bbc" providerId="ADAL" clId="{DE69B203-AAEE-469B-B2B1-C72A25816E93}" dt="2022-01-16T15:14:17.285" v="21920" actId="14100"/>
          <ac:spMkLst>
            <pc:docMk/>
            <pc:sldMk cId="3145897123" sldId="292"/>
            <ac:spMk id="57" creationId="{F3F446D3-5D9F-4FEB-BBA5-5204B4CA173F}"/>
          </ac:spMkLst>
        </pc:spChg>
        <pc:spChg chg="add mod">
          <ac:chgData name="Christopher Vazquez" userId="5430bee8-484f-42e8-8ebd-7a9d42134bbc" providerId="ADAL" clId="{DE69B203-AAEE-469B-B2B1-C72A25816E93}" dt="2022-01-16T15:15:34.225" v="21975"/>
          <ac:spMkLst>
            <pc:docMk/>
            <pc:sldMk cId="3145897123" sldId="292"/>
            <ac:spMk id="62" creationId="{417214A9-2F5D-47FF-9E2B-7669D9EEDC89}"/>
          </ac:spMkLst>
        </pc:spChg>
        <pc:picChg chg="add mod ord modCrop">
          <ac:chgData name="Christopher Vazquez" userId="5430bee8-484f-42e8-8ebd-7a9d42134bbc" providerId="ADAL" clId="{DE69B203-AAEE-469B-B2B1-C72A25816E93}" dt="2022-01-16T15:14:32.044" v="21958" actId="1076"/>
          <ac:picMkLst>
            <pc:docMk/>
            <pc:sldMk cId="3145897123" sldId="292"/>
            <ac:picMk id="4" creationId="{934FF516-5EC8-4F32-9886-BCC4ED725E10}"/>
          </ac:picMkLst>
        </pc:picChg>
        <pc:picChg chg="del">
          <ac:chgData name="Christopher Vazquez" userId="5430bee8-484f-42e8-8ebd-7a9d42134bbc" providerId="ADAL" clId="{DE69B203-AAEE-469B-B2B1-C72A25816E93}" dt="2022-01-16T14:45:29.073" v="21628" actId="478"/>
          <ac:picMkLst>
            <pc:docMk/>
            <pc:sldMk cId="3145897123" sldId="292"/>
            <ac:picMk id="8" creationId="{6CD79425-5DA9-4F97-B832-F5A61BB761FA}"/>
          </ac:picMkLst>
        </pc:picChg>
        <pc:picChg chg="add del mod">
          <ac:chgData name="Christopher Vazquez" userId="5430bee8-484f-42e8-8ebd-7a9d42134bbc" providerId="ADAL" clId="{DE69B203-AAEE-469B-B2B1-C72A25816E93}" dt="2022-01-16T15:06:57.489" v="21775" actId="478"/>
          <ac:picMkLst>
            <pc:docMk/>
            <pc:sldMk cId="3145897123" sldId="292"/>
            <ac:picMk id="13" creationId="{C46F439A-3A41-4453-B829-E82CFDAF1BCD}"/>
          </ac:picMkLst>
        </pc:picChg>
        <pc:picChg chg="del">
          <ac:chgData name="Christopher Vazquez" userId="5430bee8-484f-42e8-8ebd-7a9d42134bbc" providerId="ADAL" clId="{DE69B203-AAEE-469B-B2B1-C72A25816E93}" dt="2022-01-16T14:45:29.515" v="21629" actId="478"/>
          <ac:picMkLst>
            <pc:docMk/>
            <pc:sldMk cId="3145897123" sldId="292"/>
            <ac:picMk id="15" creationId="{07D0142C-316F-4D2A-B503-A4E173DF056C}"/>
          </ac:picMkLst>
        </pc:picChg>
        <pc:picChg chg="add mod modCrop">
          <ac:chgData name="Christopher Vazquez" userId="5430bee8-484f-42e8-8ebd-7a9d42134bbc" providerId="ADAL" clId="{DE69B203-AAEE-469B-B2B1-C72A25816E93}" dt="2022-01-16T15:11:51.241" v="21868" actId="732"/>
          <ac:picMkLst>
            <pc:docMk/>
            <pc:sldMk cId="3145897123" sldId="292"/>
            <ac:picMk id="16" creationId="{099F9E8A-5BDC-487C-A293-45EAC035B8D5}"/>
          </ac:picMkLst>
        </pc:picChg>
        <pc:picChg chg="add mod">
          <ac:chgData name="Christopher Vazquez" userId="5430bee8-484f-42e8-8ebd-7a9d42134bbc" providerId="ADAL" clId="{DE69B203-AAEE-469B-B2B1-C72A25816E93}" dt="2022-01-16T15:14:43.976" v="21963" actId="1076"/>
          <ac:picMkLst>
            <pc:docMk/>
            <pc:sldMk cId="3145897123" sldId="292"/>
            <ac:picMk id="55" creationId="{F999CCAE-33EF-4D37-86BC-25CED3D7B53E}"/>
          </ac:picMkLst>
        </pc:picChg>
        <pc:cxnChg chg="add mod">
          <ac:chgData name="Christopher Vazquez" userId="5430bee8-484f-42e8-8ebd-7a9d42134bbc" providerId="ADAL" clId="{DE69B203-AAEE-469B-B2B1-C72A25816E93}" dt="2022-01-16T15:11:55.721" v="21869" actId="1076"/>
          <ac:cxnSpMkLst>
            <pc:docMk/>
            <pc:sldMk cId="3145897123" sldId="292"/>
            <ac:cxnSpMk id="35" creationId="{B293DD5A-4C22-4EB7-928E-8362BA934D5C}"/>
          </ac:cxnSpMkLst>
        </pc:cxnChg>
        <pc:cxnChg chg="del mod">
          <ac:chgData name="Christopher Vazquez" userId="5430bee8-484f-42e8-8ebd-7a9d42134bbc" providerId="ADAL" clId="{DE69B203-AAEE-469B-B2B1-C72A25816E93}" dt="2022-01-16T14:55:13.164" v="21649" actId="478"/>
          <ac:cxnSpMkLst>
            <pc:docMk/>
            <pc:sldMk cId="3145897123" sldId="292"/>
            <ac:cxnSpMk id="41" creationId="{9D424BF6-F6CB-4289-ADAF-9B527FD426E0}"/>
          </ac:cxnSpMkLst>
        </pc:cxnChg>
        <pc:cxnChg chg="mod">
          <ac:chgData name="Christopher Vazquez" userId="5430bee8-484f-42e8-8ebd-7a9d42134bbc" providerId="ADAL" clId="{DE69B203-AAEE-469B-B2B1-C72A25816E93}" dt="2022-01-16T15:11:40.180" v="21866" actId="14100"/>
          <ac:cxnSpMkLst>
            <pc:docMk/>
            <pc:sldMk cId="3145897123" sldId="292"/>
            <ac:cxnSpMk id="45" creationId="{E22E9AD7-2976-481B-AB72-B656B53F3ACE}"/>
          </ac:cxnSpMkLst>
        </pc:cxnChg>
        <pc:cxnChg chg="add mod">
          <ac:chgData name="Christopher Vazquez" userId="5430bee8-484f-42e8-8ebd-7a9d42134bbc" providerId="ADAL" clId="{DE69B203-AAEE-469B-B2B1-C72A25816E93}" dt="2022-01-16T15:14:53.385" v="21965" actId="14100"/>
          <ac:cxnSpMkLst>
            <pc:docMk/>
            <pc:sldMk cId="3145897123" sldId="292"/>
            <ac:cxnSpMk id="58" creationId="{2E614087-B861-4594-9A01-8BA1DA7813C0}"/>
          </ac:cxnSpMkLst>
        </pc:cxnChg>
      </pc:sldChg>
      <pc:sldChg chg="addSp delSp modSp add mod">
        <pc:chgData name="Christopher Vazquez" userId="5430bee8-484f-42e8-8ebd-7a9d42134bbc" providerId="ADAL" clId="{DE69B203-AAEE-469B-B2B1-C72A25816E93}" dt="2022-01-17T14:56:50.765" v="22122" actId="1076"/>
        <pc:sldMkLst>
          <pc:docMk/>
          <pc:sldMk cId="2164267755" sldId="293"/>
        </pc:sldMkLst>
        <pc:spChg chg="mod">
          <ac:chgData name="Christopher Vazquez" userId="5430bee8-484f-42e8-8ebd-7a9d42134bbc" providerId="ADAL" clId="{DE69B203-AAEE-469B-B2B1-C72A25816E93}" dt="2022-01-16T15:18:52.043" v="21986" actId="20577"/>
          <ac:spMkLst>
            <pc:docMk/>
            <pc:sldMk cId="2164267755" sldId="293"/>
            <ac:spMk id="5" creationId="{08277701-9A59-452B-9357-928FD7000313}"/>
          </ac:spMkLst>
        </pc:spChg>
        <pc:spChg chg="add mod">
          <ac:chgData name="Christopher Vazquez" userId="5430bee8-484f-42e8-8ebd-7a9d42134bbc" providerId="ADAL" clId="{DE69B203-AAEE-469B-B2B1-C72A25816E93}" dt="2022-01-17T14:56:18.822" v="22085" actId="1076"/>
          <ac:spMkLst>
            <pc:docMk/>
            <pc:sldMk cId="2164267755" sldId="293"/>
            <ac:spMk id="16" creationId="{C7FFC434-FDC3-4D08-BDC7-31E4AE385EEF}"/>
          </ac:spMkLst>
        </pc:spChg>
        <pc:spChg chg="add mod">
          <ac:chgData name="Christopher Vazquez" userId="5430bee8-484f-42e8-8ebd-7a9d42134bbc" providerId="ADAL" clId="{DE69B203-AAEE-469B-B2B1-C72A25816E93}" dt="2022-01-17T14:56:50.765" v="22122" actId="1076"/>
          <ac:spMkLst>
            <pc:docMk/>
            <pc:sldMk cId="2164267755" sldId="293"/>
            <ac:spMk id="17" creationId="{BCD6D6D5-D37E-4082-9CEB-CF64B0137016}"/>
          </ac:spMkLst>
        </pc:spChg>
        <pc:spChg chg="del">
          <ac:chgData name="Christopher Vazquez" userId="5430bee8-484f-42e8-8ebd-7a9d42134bbc" providerId="ADAL" clId="{DE69B203-AAEE-469B-B2B1-C72A25816E93}" dt="2022-01-16T15:19:10.739" v="21997" actId="478"/>
          <ac:spMkLst>
            <pc:docMk/>
            <pc:sldMk cId="2164267755" sldId="293"/>
            <ac:spMk id="31" creationId="{1B4A23F5-9164-47B1-8D93-638DA63334A8}"/>
          </ac:spMkLst>
        </pc:spChg>
        <pc:spChg chg="del">
          <ac:chgData name="Christopher Vazquez" userId="5430bee8-484f-42e8-8ebd-7a9d42134bbc" providerId="ADAL" clId="{DE69B203-AAEE-469B-B2B1-C72A25816E93}" dt="2022-01-16T15:19:53.247" v="22010" actId="478"/>
          <ac:spMkLst>
            <pc:docMk/>
            <pc:sldMk cId="2164267755" sldId="293"/>
            <ac:spMk id="32" creationId="{459183F3-DA44-4336-9DB4-A18455699B58}"/>
          </ac:spMkLst>
        </pc:spChg>
        <pc:spChg chg="del">
          <ac:chgData name="Christopher Vazquez" userId="5430bee8-484f-42e8-8ebd-7a9d42134bbc" providerId="ADAL" clId="{DE69B203-AAEE-469B-B2B1-C72A25816E93}" dt="2022-01-16T15:19:51.072" v="22009" actId="478"/>
          <ac:spMkLst>
            <pc:docMk/>
            <pc:sldMk cId="2164267755" sldId="293"/>
            <ac:spMk id="33" creationId="{DA51F72B-1261-486A-A3BD-A8460B8373CF}"/>
          </ac:spMkLst>
        </pc:spChg>
        <pc:spChg chg="del">
          <ac:chgData name="Christopher Vazquez" userId="5430bee8-484f-42e8-8ebd-7a9d42134bbc" providerId="ADAL" clId="{DE69B203-AAEE-469B-B2B1-C72A25816E93}" dt="2022-01-16T15:19:09.936" v="21996" actId="478"/>
          <ac:spMkLst>
            <pc:docMk/>
            <pc:sldMk cId="2164267755" sldId="293"/>
            <ac:spMk id="34" creationId="{99685A43-3B0A-4A40-ABBE-7E3E092E3992}"/>
          </ac:spMkLst>
        </pc:spChg>
        <pc:spChg chg="mod">
          <ac:chgData name="Christopher Vazquez" userId="5430bee8-484f-42e8-8ebd-7a9d42134bbc" providerId="ADAL" clId="{DE69B203-AAEE-469B-B2B1-C72A25816E93}" dt="2022-01-17T14:55:08.161" v="22079" actId="1076"/>
          <ac:spMkLst>
            <pc:docMk/>
            <pc:sldMk cId="2164267755" sldId="293"/>
            <ac:spMk id="39" creationId="{54681217-F89A-4FCE-ACF9-06488291BD22}"/>
          </ac:spMkLst>
        </pc:spChg>
        <pc:spChg chg="mod">
          <ac:chgData name="Christopher Vazquez" userId="5430bee8-484f-42e8-8ebd-7a9d42134bbc" providerId="ADAL" clId="{DE69B203-AAEE-469B-B2B1-C72A25816E93}" dt="2022-01-17T14:52:50.913" v="22068" actId="14100"/>
          <ac:spMkLst>
            <pc:docMk/>
            <pc:sldMk cId="2164267755" sldId="293"/>
            <ac:spMk id="40" creationId="{98B408F5-3A87-4E9A-8716-60584FB761E8}"/>
          </ac:spMkLst>
        </pc:spChg>
        <pc:spChg chg="del">
          <ac:chgData name="Christopher Vazquez" userId="5430bee8-484f-42e8-8ebd-7a9d42134bbc" providerId="ADAL" clId="{DE69B203-AAEE-469B-B2B1-C72A25816E93}" dt="2022-01-16T15:19:33.069" v="22002" actId="478"/>
          <ac:spMkLst>
            <pc:docMk/>
            <pc:sldMk cId="2164267755" sldId="293"/>
            <ac:spMk id="56" creationId="{8EC82230-3A99-49A8-84BD-FCB77A44B5A6}"/>
          </ac:spMkLst>
        </pc:spChg>
        <pc:spChg chg="del">
          <ac:chgData name="Christopher Vazquez" userId="5430bee8-484f-42e8-8ebd-7a9d42134bbc" providerId="ADAL" clId="{DE69B203-AAEE-469B-B2B1-C72A25816E93}" dt="2022-01-16T15:19:34.559" v="22003" actId="478"/>
          <ac:spMkLst>
            <pc:docMk/>
            <pc:sldMk cId="2164267755" sldId="293"/>
            <ac:spMk id="57" creationId="{F3F446D3-5D9F-4FEB-BBA5-5204B4CA173F}"/>
          </ac:spMkLst>
        </pc:spChg>
        <pc:spChg chg="mod">
          <ac:chgData name="Christopher Vazquez" userId="5430bee8-484f-42e8-8ebd-7a9d42134bbc" providerId="ADAL" clId="{DE69B203-AAEE-469B-B2B1-C72A25816E93}" dt="2022-01-17T14:55:05.836" v="22078" actId="1076"/>
          <ac:spMkLst>
            <pc:docMk/>
            <pc:sldMk cId="2164267755" sldId="293"/>
            <ac:spMk id="62" creationId="{417214A9-2F5D-47FF-9E2B-7669D9EEDC89}"/>
          </ac:spMkLst>
        </pc:spChg>
        <pc:picChg chg="del">
          <ac:chgData name="Christopher Vazquez" userId="5430bee8-484f-42e8-8ebd-7a9d42134bbc" providerId="ADAL" clId="{DE69B203-AAEE-469B-B2B1-C72A25816E93}" dt="2022-01-16T15:18:56.355" v="21988" actId="478"/>
          <ac:picMkLst>
            <pc:docMk/>
            <pc:sldMk cId="2164267755" sldId="293"/>
            <ac:picMk id="4" creationId="{934FF516-5EC8-4F32-9886-BCC4ED725E10}"/>
          </ac:picMkLst>
        </pc:picChg>
        <pc:picChg chg="add mod ord">
          <ac:chgData name="Christopher Vazquez" userId="5430bee8-484f-42e8-8ebd-7a9d42134bbc" providerId="ADAL" clId="{DE69B203-AAEE-469B-B2B1-C72A25816E93}" dt="2022-01-17T14:55:00.923" v="22077" actId="1076"/>
          <ac:picMkLst>
            <pc:docMk/>
            <pc:sldMk cId="2164267755" sldId="293"/>
            <ac:picMk id="7" creationId="{0D1810DC-8CCE-4377-8D70-B3FAE6013231}"/>
          </ac:picMkLst>
        </pc:picChg>
        <pc:picChg chg="add mod">
          <ac:chgData name="Christopher Vazquez" userId="5430bee8-484f-42e8-8ebd-7a9d42134bbc" providerId="ADAL" clId="{DE69B203-AAEE-469B-B2B1-C72A25816E93}" dt="2022-01-17T14:56:21.837" v="22086" actId="14100"/>
          <ac:picMkLst>
            <pc:docMk/>
            <pc:sldMk cId="2164267755" sldId="293"/>
            <ac:picMk id="10" creationId="{99CD12DD-17F0-4D94-9A0D-A270BF92FD18}"/>
          </ac:picMkLst>
        </pc:picChg>
        <pc:picChg chg="del">
          <ac:chgData name="Christopher Vazquez" userId="5430bee8-484f-42e8-8ebd-7a9d42134bbc" providerId="ADAL" clId="{DE69B203-AAEE-469B-B2B1-C72A25816E93}" dt="2022-01-16T15:18:54.680" v="21987" actId="478"/>
          <ac:picMkLst>
            <pc:docMk/>
            <pc:sldMk cId="2164267755" sldId="293"/>
            <ac:picMk id="16" creationId="{099F9E8A-5BDC-487C-A293-45EAC035B8D5}"/>
          </ac:picMkLst>
        </pc:picChg>
        <pc:picChg chg="del">
          <ac:chgData name="Christopher Vazquez" userId="5430bee8-484f-42e8-8ebd-7a9d42134bbc" providerId="ADAL" clId="{DE69B203-AAEE-469B-B2B1-C72A25816E93}" dt="2022-01-16T15:18:57.020" v="21989" actId="478"/>
          <ac:picMkLst>
            <pc:docMk/>
            <pc:sldMk cId="2164267755" sldId="293"/>
            <ac:picMk id="55" creationId="{F999CCAE-33EF-4D37-86BC-25CED3D7B53E}"/>
          </ac:picMkLst>
        </pc:picChg>
        <pc:cxnChg chg="del mod">
          <ac:chgData name="Christopher Vazquez" userId="5430bee8-484f-42e8-8ebd-7a9d42134bbc" providerId="ADAL" clId="{DE69B203-AAEE-469B-B2B1-C72A25816E93}" dt="2022-01-16T15:19:54.071" v="22011" actId="478"/>
          <ac:cxnSpMkLst>
            <pc:docMk/>
            <pc:sldMk cId="2164267755" sldId="293"/>
            <ac:cxnSpMk id="35" creationId="{B293DD5A-4C22-4EB7-928E-8362BA934D5C}"/>
          </ac:cxnSpMkLst>
        </pc:cxnChg>
        <pc:cxnChg chg="mod">
          <ac:chgData name="Christopher Vazquez" userId="5430bee8-484f-42e8-8ebd-7a9d42134bbc" providerId="ADAL" clId="{DE69B203-AAEE-469B-B2B1-C72A25816E93}" dt="2022-01-17T14:55:08.161" v="22079" actId="1076"/>
          <ac:cxnSpMkLst>
            <pc:docMk/>
            <pc:sldMk cId="2164267755" sldId="293"/>
            <ac:cxnSpMk id="45" creationId="{E22E9AD7-2976-481B-AB72-B656B53F3ACE}"/>
          </ac:cxnSpMkLst>
        </pc:cxnChg>
        <pc:cxnChg chg="del mod">
          <ac:chgData name="Christopher Vazquez" userId="5430bee8-484f-42e8-8ebd-7a9d42134bbc" providerId="ADAL" clId="{DE69B203-AAEE-469B-B2B1-C72A25816E93}" dt="2022-01-16T15:19:35.991" v="22004" actId="478"/>
          <ac:cxnSpMkLst>
            <pc:docMk/>
            <pc:sldMk cId="2164267755" sldId="293"/>
            <ac:cxnSpMk id="58" creationId="{2E614087-B861-4594-9A01-8BA1DA7813C0}"/>
          </ac:cxnSpMkLst>
        </pc:cxnChg>
      </pc:sldChg>
      <pc:sldChg chg="addSp delSp modSp add mod">
        <pc:chgData name="Christopher Vazquez" userId="5430bee8-484f-42e8-8ebd-7a9d42134bbc" providerId="ADAL" clId="{DE69B203-AAEE-469B-B2B1-C72A25816E93}" dt="2022-01-17T17:40:01.976" v="23297"/>
        <pc:sldMkLst>
          <pc:docMk/>
          <pc:sldMk cId="1921570993" sldId="294"/>
        </pc:sldMkLst>
        <pc:spChg chg="mod">
          <ac:chgData name="Christopher Vazquez" userId="5430bee8-484f-42e8-8ebd-7a9d42134bbc" providerId="ADAL" clId="{DE69B203-AAEE-469B-B2B1-C72A25816E93}" dt="2022-01-17T17:22:06.867" v="22749" actId="20577"/>
          <ac:spMkLst>
            <pc:docMk/>
            <pc:sldMk cId="1921570993" sldId="294"/>
            <ac:spMk id="5" creationId="{08277701-9A59-452B-9357-928FD7000313}"/>
          </ac:spMkLst>
        </pc:spChg>
        <pc:spChg chg="add mod">
          <ac:chgData name="Christopher Vazquez" userId="5430bee8-484f-42e8-8ebd-7a9d42134bbc" providerId="ADAL" clId="{DE69B203-AAEE-469B-B2B1-C72A25816E93}" dt="2022-01-17T17:37:53.901" v="23276" actId="1076"/>
          <ac:spMkLst>
            <pc:docMk/>
            <pc:sldMk cId="1921570993" sldId="294"/>
            <ac:spMk id="15" creationId="{116F6FDD-8377-427B-B373-E58E62035D37}"/>
          </ac:spMkLst>
        </pc:spChg>
        <pc:spChg chg="mod">
          <ac:chgData name="Christopher Vazquez" userId="5430bee8-484f-42e8-8ebd-7a9d42134bbc" providerId="ADAL" clId="{DE69B203-AAEE-469B-B2B1-C72A25816E93}" dt="2022-01-17T17:40:01.976" v="23297"/>
          <ac:spMkLst>
            <pc:docMk/>
            <pc:sldMk cId="1921570993" sldId="294"/>
            <ac:spMk id="16" creationId="{C7FFC434-FDC3-4D08-BDC7-31E4AE385EEF}"/>
          </ac:spMkLst>
        </pc:spChg>
        <pc:spChg chg="del">
          <ac:chgData name="Christopher Vazquez" userId="5430bee8-484f-42e8-8ebd-7a9d42134bbc" providerId="ADAL" clId="{DE69B203-AAEE-469B-B2B1-C72A25816E93}" dt="2022-01-17T17:15:48.441" v="22343" actId="478"/>
          <ac:spMkLst>
            <pc:docMk/>
            <pc:sldMk cId="1921570993" sldId="294"/>
            <ac:spMk id="17" creationId="{BCD6D6D5-D37E-4082-9CEB-CF64B0137016}"/>
          </ac:spMkLst>
        </pc:spChg>
        <pc:spChg chg="add mod">
          <ac:chgData name="Christopher Vazquez" userId="5430bee8-484f-42e8-8ebd-7a9d42134bbc" providerId="ADAL" clId="{DE69B203-AAEE-469B-B2B1-C72A25816E93}" dt="2022-01-17T17:39:49.914" v="23296" actId="1076"/>
          <ac:spMkLst>
            <pc:docMk/>
            <pc:sldMk cId="1921570993" sldId="294"/>
            <ac:spMk id="18" creationId="{8D15E1DC-DCC1-4DC8-BFA0-B6423B9EEC8B}"/>
          </ac:spMkLst>
        </pc:spChg>
        <pc:spChg chg="add mod">
          <ac:chgData name="Christopher Vazquez" userId="5430bee8-484f-42e8-8ebd-7a9d42134bbc" providerId="ADAL" clId="{DE69B203-AAEE-469B-B2B1-C72A25816E93}" dt="2022-01-17T17:37:57.503" v="23286" actId="1076"/>
          <ac:spMkLst>
            <pc:docMk/>
            <pc:sldMk cId="1921570993" sldId="294"/>
            <ac:spMk id="19" creationId="{0A6C40C7-C477-498A-B380-EEB6AC593A94}"/>
          </ac:spMkLst>
        </pc:spChg>
        <pc:spChg chg="add mod">
          <ac:chgData name="Christopher Vazquez" userId="5430bee8-484f-42e8-8ebd-7a9d42134bbc" providerId="ADAL" clId="{DE69B203-AAEE-469B-B2B1-C72A25816E93}" dt="2022-01-17T17:37:55.657" v="23283" actId="1076"/>
          <ac:spMkLst>
            <pc:docMk/>
            <pc:sldMk cId="1921570993" sldId="294"/>
            <ac:spMk id="23" creationId="{61EFC21A-E185-4474-9DE3-C46754063DEC}"/>
          </ac:spMkLst>
        </pc:spChg>
        <pc:spChg chg="add mod">
          <ac:chgData name="Christopher Vazquez" userId="5430bee8-484f-42e8-8ebd-7a9d42134bbc" providerId="ADAL" clId="{DE69B203-AAEE-469B-B2B1-C72A25816E93}" dt="2022-01-17T17:37:55.447" v="23282" actId="1076"/>
          <ac:spMkLst>
            <pc:docMk/>
            <pc:sldMk cId="1921570993" sldId="294"/>
            <ac:spMk id="24" creationId="{83EB2BEE-BA99-4556-9A81-35D292391036}"/>
          </ac:spMkLst>
        </pc:spChg>
        <pc:spChg chg="add mod">
          <ac:chgData name="Christopher Vazquez" userId="5430bee8-484f-42e8-8ebd-7a9d42134bbc" providerId="ADAL" clId="{DE69B203-AAEE-469B-B2B1-C72A25816E93}" dt="2022-01-17T17:18:31.111" v="22737" actId="20577"/>
          <ac:spMkLst>
            <pc:docMk/>
            <pc:sldMk cId="1921570993" sldId="294"/>
            <ac:spMk id="35" creationId="{AE47FED3-D29F-4B1E-9C5D-0A9674A8434C}"/>
          </ac:spMkLst>
        </pc:spChg>
        <pc:spChg chg="mod">
          <ac:chgData name="Christopher Vazquez" userId="5430bee8-484f-42e8-8ebd-7a9d42134bbc" providerId="ADAL" clId="{DE69B203-AAEE-469B-B2B1-C72A25816E93}" dt="2022-01-17T17:37:55.899" v="23284" actId="1076"/>
          <ac:spMkLst>
            <pc:docMk/>
            <pc:sldMk cId="1921570993" sldId="294"/>
            <ac:spMk id="39" creationId="{54681217-F89A-4FCE-ACF9-06488291BD22}"/>
          </ac:spMkLst>
        </pc:spChg>
        <pc:spChg chg="del mod">
          <ac:chgData name="Christopher Vazquez" userId="5430bee8-484f-42e8-8ebd-7a9d42134bbc" providerId="ADAL" clId="{DE69B203-AAEE-469B-B2B1-C72A25816E93}" dt="2022-01-17T17:16:46.694" v="22370" actId="478"/>
          <ac:spMkLst>
            <pc:docMk/>
            <pc:sldMk cId="1921570993" sldId="294"/>
            <ac:spMk id="40" creationId="{98B408F5-3A87-4E9A-8716-60584FB761E8}"/>
          </ac:spMkLst>
        </pc:spChg>
        <pc:spChg chg="del mod">
          <ac:chgData name="Christopher Vazquez" userId="5430bee8-484f-42e8-8ebd-7a9d42134bbc" providerId="ADAL" clId="{DE69B203-AAEE-469B-B2B1-C72A25816E93}" dt="2022-01-17T17:16:34.674" v="22367" actId="478"/>
          <ac:spMkLst>
            <pc:docMk/>
            <pc:sldMk cId="1921570993" sldId="294"/>
            <ac:spMk id="62" creationId="{417214A9-2F5D-47FF-9E2B-7669D9EEDC89}"/>
          </ac:spMkLst>
        </pc:spChg>
        <pc:picChg chg="add del mod ord">
          <ac:chgData name="Christopher Vazquez" userId="5430bee8-484f-42e8-8ebd-7a9d42134bbc" providerId="ADAL" clId="{DE69B203-AAEE-469B-B2B1-C72A25816E93}" dt="2022-01-17T17:35:51.804" v="23214" actId="478"/>
          <ac:picMkLst>
            <pc:docMk/>
            <pc:sldMk cId="1921570993" sldId="294"/>
            <ac:picMk id="3" creationId="{D231F8D6-A381-42B1-B165-5B8B7BDCE818}"/>
          </ac:picMkLst>
        </pc:picChg>
        <pc:picChg chg="del">
          <ac:chgData name="Christopher Vazquez" userId="5430bee8-484f-42e8-8ebd-7a9d42134bbc" providerId="ADAL" clId="{DE69B203-AAEE-469B-B2B1-C72A25816E93}" dt="2022-01-17T17:12:27.543" v="22124" actId="478"/>
          <ac:picMkLst>
            <pc:docMk/>
            <pc:sldMk cId="1921570993" sldId="294"/>
            <ac:picMk id="7" creationId="{0D1810DC-8CCE-4377-8D70-B3FAE6013231}"/>
          </ac:picMkLst>
        </pc:picChg>
        <pc:picChg chg="del">
          <ac:chgData name="Christopher Vazquez" userId="5430bee8-484f-42e8-8ebd-7a9d42134bbc" providerId="ADAL" clId="{DE69B203-AAEE-469B-B2B1-C72A25816E93}" dt="2022-01-17T17:12:28.668" v="22125" actId="478"/>
          <ac:picMkLst>
            <pc:docMk/>
            <pc:sldMk cId="1921570993" sldId="294"/>
            <ac:picMk id="10" creationId="{99CD12DD-17F0-4D94-9A0D-A270BF92FD18}"/>
          </ac:picMkLst>
        </pc:picChg>
        <pc:picChg chg="add del mod ord">
          <ac:chgData name="Christopher Vazquez" userId="5430bee8-484f-42e8-8ebd-7a9d42134bbc" providerId="ADAL" clId="{DE69B203-AAEE-469B-B2B1-C72A25816E93}" dt="2022-01-17T17:39:37.928" v="23292" actId="478"/>
          <ac:picMkLst>
            <pc:docMk/>
            <pc:sldMk cId="1921570993" sldId="294"/>
            <ac:picMk id="32" creationId="{AA9E4E2D-95C3-4990-91BE-CBFE2053B26A}"/>
          </ac:picMkLst>
        </pc:picChg>
        <pc:picChg chg="add mod ord">
          <ac:chgData name="Christopher Vazquez" userId="5430bee8-484f-42e8-8ebd-7a9d42134bbc" providerId="ADAL" clId="{DE69B203-AAEE-469B-B2B1-C72A25816E93}" dt="2022-01-17T17:39:44.161" v="23295" actId="167"/>
          <ac:picMkLst>
            <pc:docMk/>
            <pc:sldMk cId="1921570993" sldId="294"/>
            <ac:picMk id="50" creationId="{8D699E16-4774-4FDF-8AE7-0CF298A75B5A}"/>
          </ac:picMkLst>
        </pc:picChg>
        <pc:cxnChg chg="add mod">
          <ac:chgData name="Christopher Vazquez" userId="5430bee8-484f-42e8-8ebd-7a9d42134bbc" providerId="ADAL" clId="{DE69B203-AAEE-469B-B2B1-C72A25816E93}" dt="2022-01-17T17:37:57.503" v="23286" actId="1076"/>
          <ac:cxnSpMkLst>
            <pc:docMk/>
            <pc:sldMk cId="1921570993" sldId="294"/>
            <ac:cxnSpMk id="26" creationId="{929A1454-3494-434A-A495-28E633FF303E}"/>
          </ac:cxnSpMkLst>
        </pc:cxnChg>
        <pc:cxnChg chg="add mod">
          <ac:chgData name="Christopher Vazquez" userId="5430bee8-484f-42e8-8ebd-7a9d42134bbc" providerId="ADAL" clId="{DE69B203-AAEE-469B-B2B1-C72A25816E93}" dt="2022-01-17T17:37:55.447" v="23282" actId="1076"/>
          <ac:cxnSpMkLst>
            <pc:docMk/>
            <pc:sldMk cId="1921570993" sldId="294"/>
            <ac:cxnSpMk id="29" creationId="{D129C94C-CD84-4C1C-AF45-7949E2A509F3}"/>
          </ac:cxnSpMkLst>
        </pc:cxnChg>
        <pc:cxnChg chg="mod">
          <ac:chgData name="Christopher Vazquez" userId="5430bee8-484f-42e8-8ebd-7a9d42134bbc" providerId="ADAL" clId="{DE69B203-AAEE-469B-B2B1-C72A25816E93}" dt="2022-01-17T17:39:49.914" v="23296" actId="1076"/>
          <ac:cxnSpMkLst>
            <pc:docMk/>
            <pc:sldMk cId="1921570993" sldId="294"/>
            <ac:cxnSpMk id="45" creationId="{E22E9AD7-2976-481B-AB72-B656B53F3ACE}"/>
          </ac:cxnSpMkLst>
        </pc:cxnChg>
      </pc:sldChg>
      <pc:sldChg chg="addSp delSp modSp add mod">
        <pc:chgData name="Christopher Vazquez" userId="5430bee8-484f-42e8-8ebd-7a9d42134bbc" providerId="ADAL" clId="{DE69B203-AAEE-469B-B2B1-C72A25816E93}" dt="2022-01-17T17:40:40.854" v="23298"/>
        <pc:sldMkLst>
          <pc:docMk/>
          <pc:sldMk cId="2126353291" sldId="295"/>
        </pc:sldMkLst>
        <pc:spChg chg="mod">
          <ac:chgData name="Christopher Vazquez" userId="5430bee8-484f-42e8-8ebd-7a9d42134bbc" providerId="ADAL" clId="{DE69B203-AAEE-469B-B2B1-C72A25816E93}" dt="2022-01-17T17:21:43.972" v="22748" actId="20577"/>
          <ac:spMkLst>
            <pc:docMk/>
            <pc:sldMk cId="2126353291" sldId="295"/>
            <ac:spMk id="5" creationId="{08277701-9A59-452B-9357-928FD7000313}"/>
          </ac:spMkLst>
        </pc:spChg>
        <pc:spChg chg="mod">
          <ac:chgData name="Christopher Vazquez" userId="5430bee8-484f-42e8-8ebd-7a9d42134bbc" providerId="ADAL" clId="{DE69B203-AAEE-469B-B2B1-C72A25816E93}" dt="2022-01-17T17:23:04.468" v="22756" actId="1076"/>
          <ac:spMkLst>
            <pc:docMk/>
            <pc:sldMk cId="2126353291" sldId="295"/>
            <ac:spMk id="15" creationId="{116F6FDD-8377-427B-B373-E58E62035D37}"/>
          </ac:spMkLst>
        </pc:spChg>
        <pc:spChg chg="mod">
          <ac:chgData name="Christopher Vazquez" userId="5430bee8-484f-42e8-8ebd-7a9d42134bbc" providerId="ADAL" clId="{DE69B203-AAEE-469B-B2B1-C72A25816E93}" dt="2022-01-17T17:40:40.854" v="23298"/>
          <ac:spMkLst>
            <pc:docMk/>
            <pc:sldMk cId="2126353291" sldId="295"/>
            <ac:spMk id="16" creationId="{C7FFC434-FDC3-4D08-BDC7-31E4AE385EEF}"/>
          </ac:spMkLst>
        </pc:spChg>
        <pc:spChg chg="mod">
          <ac:chgData name="Christopher Vazquez" userId="5430bee8-484f-42e8-8ebd-7a9d42134bbc" providerId="ADAL" clId="{DE69B203-AAEE-469B-B2B1-C72A25816E93}" dt="2022-01-17T17:22:59.210" v="22755" actId="1076"/>
          <ac:spMkLst>
            <pc:docMk/>
            <pc:sldMk cId="2126353291" sldId="295"/>
            <ac:spMk id="18" creationId="{8D15E1DC-DCC1-4DC8-BFA0-B6423B9EEC8B}"/>
          </ac:spMkLst>
        </pc:spChg>
        <pc:spChg chg="mod">
          <ac:chgData name="Christopher Vazquez" userId="5430bee8-484f-42e8-8ebd-7a9d42134bbc" providerId="ADAL" clId="{DE69B203-AAEE-469B-B2B1-C72A25816E93}" dt="2022-01-17T17:23:23.362" v="22759" actId="14100"/>
          <ac:spMkLst>
            <pc:docMk/>
            <pc:sldMk cId="2126353291" sldId="295"/>
            <ac:spMk id="19" creationId="{0A6C40C7-C477-498A-B380-EEB6AC593A94}"/>
          </ac:spMkLst>
        </pc:spChg>
        <pc:spChg chg="mod">
          <ac:chgData name="Christopher Vazquez" userId="5430bee8-484f-42e8-8ebd-7a9d42134bbc" providerId="ADAL" clId="{DE69B203-AAEE-469B-B2B1-C72A25816E93}" dt="2022-01-17T17:24:14.491" v="22913" actId="20577"/>
          <ac:spMkLst>
            <pc:docMk/>
            <pc:sldMk cId="2126353291" sldId="295"/>
            <ac:spMk id="23" creationId="{61EFC21A-E185-4474-9DE3-C46754063DEC}"/>
          </ac:spMkLst>
        </pc:spChg>
        <pc:spChg chg="mod">
          <ac:chgData name="Christopher Vazquez" userId="5430bee8-484f-42e8-8ebd-7a9d42134bbc" providerId="ADAL" clId="{DE69B203-AAEE-469B-B2B1-C72A25816E93}" dt="2022-01-17T17:25:16.908" v="23092" actId="1076"/>
          <ac:spMkLst>
            <pc:docMk/>
            <pc:sldMk cId="2126353291" sldId="295"/>
            <ac:spMk id="24" creationId="{83EB2BEE-BA99-4556-9A81-35D292391036}"/>
          </ac:spMkLst>
        </pc:spChg>
        <pc:spChg chg="mod">
          <ac:chgData name="Christopher Vazquez" userId="5430bee8-484f-42e8-8ebd-7a9d42134bbc" providerId="ADAL" clId="{DE69B203-AAEE-469B-B2B1-C72A25816E93}" dt="2022-01-17T17:25:40.186" v="23165" actId="113"/>
          <ac:spMkLst>
            <pc:docMk/>
            <pc:sldMk cId="2126353291" sldId="295"/>
            <ac:spMk id="35" creationId="{AE47FED3-D29F-4B1E-9C5D-0A9674A8434C}"/>
          </ac:spMkLst>
        </pc:spChg>
        <pc:spChg chg="mod">
          <ac:chgData name="Christopher Vazquez" userId="5430bee8-484f-42e8-8ebd-7a9d42134bbc" providerId="ADAL" clId="{DE69B203-AAEE-469B-B2B1-C72A25816E93}" dt="2022-01-17T17:25:43.420" v="23166" actId="1076"/>
          <ac:spMkLst>
            <pc:docMk/>
            <pc:sldMk cId="2126353291" sldId="295"/>
            <ac:spMk id="39" creationId="{54681217-F89A-4FCE-ACF9-06488291BD22}"/>
          </ac:spMkLst>
        </pc:spChg>
        <pc:picChg chg="del">
          <ac:chgData name="Christopher Vazquez" userId="5430bee8-484f-42e8-8ebd-7a9d42134bbc" providerId="ADAL" clId="{DE69B203-AAEE-469B-B2B1-C72A25816E93}" dt="2022-01-17T17:22:40.658" v="22751" actId="478"/>
          <ac:picMkLst>
            <pc:docMk/>
            <pc:sldMk cId="2126353291" sldId="295"/>
            <ac:picMk id="3" creationId="{D231F8D6-A381-42B1-B165-5B8B7BDCE818}"/>
          </ac:picMkLst>
        </pc:picChg>
        <pc:picChg chg="add mod ord">
          <ac:chgData name="Christopher Vazquez" userId="5430bee8-484f-42e8-8ebd-7a9d42134bbc" providerId="ADAL" clId="{DE69B203-AAEE-469B-B2B1-C72A25816E93}" dt="2022-01-17T17:22:50.012" v="22754" actId="167"/>
          <ac:picMkLst>
            <pc:docMk/>
            <pc:sldMk cId="2126353291" sldId="295"/>
            <ac:picMk id="4" creationId="{A7476C88-FFBF-476D-9E55-5392E71F187A}"/>
          </ac:picMkLst>
        </pc:picChg>
        <pc:cxnChg chg="mod">
          <ac:chgData name="Christopher Vazquez" userId="5430bee8-484f-42e8-8ebd-7a9d42134bbc" providerId="ADAL" clId="{DE69B203-AAEE-469B-B2B1-C72A25816E93}" dt="2022-01-17T17:24:11.539" v="22911" actId="20577"/>
          <ac:cxnSpMkLst>
            <pc:docMk/>
            <pc:sldMk cId="2126353291" sldId="295"/>
            <ac:cxnSpMk id="26" creationId="{929A1454-3494-434A-A495-28E633FF303E}"/>
          </ac:cxnSpMkLst>
        </pc:cxnChg>
        <pc:cxnChg chg="mod">
          <ac:chgData name="Christopher Vazquez" userId="5430bee8-484f-42e8-8ebd-7a9d42134bbc" providerId="ADAL" clId="{DE69B203-AAEE-469B-B2B1-C72A25816E93}" dt="2022-01-17T17:25:16.908" v="23092" actId="1076"/>
          <ac:cxnSpMkLst>
            <pc:docMk/>
            <pc:sldMk cId="2126353291" sldId="295"/>
            <ac:cxnSpMk id="29" creationId="{D129C94C-CD84-4C1C-AF45-7949E2A509F3}"/>
          </ac:cxnSpMkLst>
        </pc:cxnChg>
        <pc:cxnChg chg="mod">
          <ac:chgData name="Christopher Vazquez" userId="5430bee8-484f-42e8-8ebd-7a9d42134bbc" providerId="ADAL" clId="{DE69B203-AAEE-469B-B2B1-C72A25816E93}" dt="2022-01-17T17:25:43.420" v="23166" actId="1076"/>
          <ac:cxnSpMkLst>
            <pc:docMk/>
            <pc:sldMk cId="2126353291" sldId="295"/>
            <ac:cxnSpMk id="45" creationId="{E22E9AD7-2976-481B-AB72-B656B53F3ACE}"/>
          </ac:cxnSpMkLst>
        </pc:cxnChg>
      </pc:sldChg>
      <pc:sldChg chg="addSp delSp modSp add mod">
        <pc:chgData name="Christopher Vazquez" userId="5430bee8-484f-42e8-8ebd-7a9d42134bbc" providerId="ADAL" clId="{DE69B203-AAEE-469B-B2B1-C72A25816E93}" dt="2022-01-17T19:04:09.253" v="23522" actId="1076"/>
        <pc:sldMkLst>
          <pc:docMk/>
          <pc:sldMk cId="161980635" sldId="296"/>
        </pc:sldMkLst>
        <pc:spChg chg="mod">
          <ac:chgData name="Christopher Vazquez" userId="5430bee8-484f-42e8-8ebd-7a9d42134bbc" providerId="ADAL" clId="{DE69B203-AAEE-469B-B2B1-C72A25816E93}" dt="2022-01-17T17:27:21.697" v="23200" actId="20577"/>
          <ac:spMkLst>
            <pc:docMk/>
            <pc:sldMk cId="161980635" sldId="296"/>
            <ac:spMk id="5" creationId="{08277701-9A59-452B-9357-928FD7000313}"/>
          </ac:spMkLst>
        </pc:spChg>
        <pc:spChg chg="del">
          <ac:chgData name="Christopher Vazquez" userId="5430bee8-484f-42e8-8ebd-7a9d42134bbc" providerId="ADAL" clId="{DE69B203-AAEE-469B-B2B1-C72A25816E93}" dt="2022-01-17T17:42:44.035" v="23341" actId="478"/>
          <ac:spMkLst>
            <pc:docMk/>
            <pc:sldMk cId="161980635" sldId="296"/>
            <ac:spMk id="15" creationId="{116F6FDD-8377-427B-B373-E58E62035D37}"/>
          </ac:spMkLst>
        </pc:spChg>
        <pc:spChg chg="mod">
          <ac:chgData name="Christopher Vazquez" userId="5430bee8-484f-42e8-8ebd-7a9d42134bbc" providerId="ADAL" clId="{DE69B203-AAEE-469B-B2B1-C72A25816E93}" dt="2022-01-17T18:00:45.373" v="23517" actId="1076"/>
          <ac:spMkLst>
            <pc:docMk/>
            <pc:sldMk cId="161980635" sldId="296"/>
            <ac:spMk id="16" creationId="{C7FFC434-FDC3-4D08-BDC7-31E4AE385EEF}"/>
          </ac:spMkLst>
        </pc:spChg>
        <pc:spChg chg="mod">
          <ac:chgData name="Christopher Vazquez" userId="5430bee8-484f-42e8-8ebd-7a9d42134bbc" providerId="ADAL" clId="{DE69B203-AAEE-469B-B2B1-C72A25816E93}" dt="2022-01-17T17:59:54.683" v="23458" actId="14100"/>
          <ac:spMkLst>
            <pc:docMk/>
            <pc:sldMk cId="161980635" sldId="296"/>
            <ac:spMk id="18" creationId="{8D15E1DC-DCC1-4DC8-BFA0-B6423B9EEC8B}"/>
          </ac:spMkLst>
        </pc:spChg>
        <pc:spChg chg="mod">
          <ac:chgData name="Christopher Vazquez" userId="5430bee8-484f-42e8-8ebd-7a9d42134bbc" providerId="ADAL" clId="{DE69B203-AAEE-469B-B2B1-C72A25816E93}" dt="2022-01-17T18:00:27.428" v="23514" actId="14100"/>
          <ac:spMkLst>
            <pc:docMk/>
            <pc:sldMk cId="161980635" sldId="296"/>
            <ac:spMk id="19" creationId="{0A6C40C7-C477-498A-B380-EEB6AC593A94}"/>
          </ac:spMkLst>
        </pc:spChg>
        <pc:spChg chg="mod">
          <ac:chgData name="Christopher Vazquez" userId="5430bee8-484f-42e8-8ebd-7a9d42134bbc" providerId="ADAL" clId="{DE69B203-AAEE-469B-B2B1-C72A25816E93}" dt="2022-01-17T18:01:08.909" v="23519" actId="1076"/>
          <ac:spMkLst>
            <pc:docMk/>
            <pc:sldMk cId="161980635" sldId="296"/>
            <ac:spMk id="23" creationId="{61EFC21A-E185-4474-9DE3-C46754063DEC}"/>
          </ac:spMkLst>
        </pc:spChg>
        <pc:spChg chg="del mod">
          <ac:chgData name="Christopher Vazquez" userId="5430bee8-484f-42e8-8ebd-7a9d42134bbc" providerId="ADAL" clId="{DE69B203-AAEE-469B-B2B1-C72A25816E93}" dt="2022-01-17T18:00:13.541" v="23508" actId="478"/>
          <ac:spMkLst>
            <pc:docMk/>
            <pc:sldMk cId="161980635" sldId="296"/>
            <ac:spMk id="24" creationId="{83EB2BEE-BA99-4556-9A81-35D292391036}"/>
          </ac:spMkLst>
        </pc:spChg>
        <pc:spChg chg="add del mod">
          <ac:chgData name="Christopher Vazquez" userId="5430bee8-484f-42e8-8ebd-7a9d42134bbc" providerId="ADAL" clId="{DE69B203-AAEE-469B-B2B1-C72A25816E93}" dt="2022-01-17T18:00:17.951" v="23511" actId="478"/>
          <ac:spMkLst>
            <pc:docMk/>
            <pc:sldMk cId="161980635" sldId="296"/>
            <ac:spMk id="25" creationId="{21C3E72E-6958-4BBE-8EF1-B6A84CD96693}"/>
          </ac:spMkLst>
        </pc:spChg>
        <pc:spChg chg="mod">
          <ac:chgData name="Christopher Vazquez" userId="5430bee8-484f-42e8-8ebd-7a9d42134bbc" providerId="ADAL" clId="{DE69B203-AAEE-469B-B2B1-C72A25816E93}" dt="2022-01-17T19:04:09.253" v="23522" actId="1076"/>
          <ac:spMkLst>
            <pc:docMk/>
            <pc:sldMk cId="161980635" sldId="296"/>
            <ac:spMk id="35" creationId="{AE47FED3-D29F-4B1E-9C5D-0A9674A8434C}"/>
          </ac:spMkLst>
        </pc:spChg>
        <pc:spChg chg="mod">
          <ac:chgData name="Christopher Vazquez" userId="5430bee8-484f-42e8-8ebd-7a9d42134bbc" providerId="ADAL" clId="{DE69B203-AAEE-469B-B2B1-C72A25816E93}" dt="2022-01-17T19:04:07.388" v="23521" actId="1076"/>
          <ac:spMkLst>
            <pc:docMk/>
            <pc:sldMk cId="161980635" sldId="296"/>
            <ac:spMk id="39" creationId="{54681217-F89A-4FCE-ACF9-06488291BD22}"/>
          </ac:spMkLst>
        </pc:spChg>
        <pc:picChg chg="add del mod ord">
          <ac:chgData name="Christopher Vazquez" userId="5430bee8-484f-42e8-8ebd-7a9d42134bbc" providerId="ADAL" clId="{DE69B203-AAEE-469B-B2B1-C72A25816E93}" dt="2022-01-17T18:00:16.197" v="23510" actId="478"/>
          <ac:picMkLst>
            <pc:docMk/>
            <pc:sldMk cId="161980635" sldId="296"/>
            <ac:picMk id="3" creationId="{BADADFAF-13F8-4E18-9603-857C99DE6D0E}"/>
          </ac:picMkLst>
        </pc:picChg>
        <pc:picChg chg="add del mod ord">
          <ac:chgData name="Christopher Vazquez" userId="5430bee8-484f-42e8-8ebd-7a9d42134bbc" providerId="ADAL" clId="{DE69B203-AAEE-469B-B2B1-C72A25816E93}" dt="2022-01-17T17:40:52.014" v="23299" actId="478"/>
          <ac:picMkLst>
            <pc:docMk/>
            <pc:sldMk cId="161980635" sldId="296"/>
            <ac:picMk id="3" creationId="{C0DC13DB-A719-4361-A75F-AC5BDAFC96A3}"/>
          </ac:picMkLst>
        </pc:picChg>
        <pc:picChg chg="del">
          <ac:chgData name="Christopher Vazquez" userId="5430bee8-484f-42e8-8ebd-7a9d42134bbc" providerId="ADAL" clId="{DE69B203-AAEE-469B-B2B1-C72A25816E93}" dt="2022-01-17T17:34:26.982" v="23202" actId="478"/>
          <ac:picMkLst>
            <pc:docMk/>
            <pc:sldMk cId="161980635" sldId="296"/>
            <ac:picMk id="4" creationId="{A7476C88-FFBF-476D-9E55-5392E71F187A}"/>
          </ac:picMkLst>
        </pc:picChg>
        <pc:picChg chg="add del mod ord">
          <ac:chgData name="Christopher Vazquez" userId="5430bee8-484f-42e8-8ebd-7a9d42134bbc" providerId="ADAL" clId="{DE69B203-AAEE-469B-B2B1-C72A25816E93}" dt="2022-01-17T18:00:32.176" v="23515" actId="478"/>
          <ac:picMkLst>
            <pc:docMk/>
            <pc:sldMk cId="161980635" sldId="296"/>
            <ac:picMk id="20" creationId="{06390BED-FDBE-40D2-8CD0-6D4C6DE6D528}"/>
          </ac:picMkLst>
        </pc:picChg>
        <pc:cxnChg chg="mod">
          <ac:chgData name="Christopher Vazquez" userId="5430bee8-484f-42e8-8ebd-7a9d42134bbc" providerId="ADAL" clId="{DE69B203-AAEE-469B-B2B1-C72A25816E93}" dt="2022-01-17T18:01:08.909" v="23519" actId="1076"/>
          <ac:cxnSpMkLst>
            <pc:docMk/>
            <pc:sldMk cId="161980635" sldId="296"/>
            <ac:cxnSpMk id="26" creationId="{929A1454-3494-434A-A495-28E633FF303E}"/>
          </ac:cxnSpMkLst>
        </pc:cxnChg>
        <pc:cxnChg chg="del mod">
          <ac:chgData name="Christopher Vazquez" userId="5430bee8-484f-42e8-8ebd-7a9d42134bbc" providerId="ADAL" clId="{DE69B203-AAEE-469B-B2B1-C72A25816E93}" dt="2022-01-17T18:00:19.362" v="23512" actId="478"/>
          <ac:cxnSpMkLst>
            <pc:docMk/>
            <pc:sldMk cId="161980635" sldId="296"/>
            <ac:cxnSpMk id="29" creationId="{D129C94C-CD84-4C1C-AF45-7949E2A509F3}"/>
          </ac:cxnSpMkLst>
        </pc:cxnChg>
        <pc:cxnChg chg="mod">
          <ac:chgData name="Christopher Vazquez" userId="5430bee8-484f-42e8-8ebd-7a9d42134bbc" providerId="ADAL" clId="{DE69B203-AAEE-469B-B2B1-C72A25816E93}" dt="2022-01-17T19:04:07.388" v="23521" actId="1076"/>
          <ac:cxnSpMkLst>
            <pc:docMk/>
            <pc:sldMk cId="161980635" sldId="296"/>
            <ac:cxnSpMk id="45" creationId="{E22E9AD7-2976-481B-AB72-B656B53F3ACE}"/>
          </ac:cxnSpMkLst>
        </pc:cxnChg>
      </pc:sldChg>
      <pc:sldChg chg="addSp delSp modSp add mod">
        <pc:chgData name="Christopher Vazquez" userId="5430bee8-484f-42e8-8ebd-7a9d42134bbc" providerId="ADAL" clId="{DE69B203-AAEE-469B-B2B1-C72A25816E93}" dt="2022-01-25T16:12:51.713" v="24221" actId="1076"/>
        <pc:sldMkLst>
          <pc:docMk/>
          <pc:sldMk cId="2724984342" sldId="297"/>
        </pc:sldMkLst>
        <pc:spChg chg="mod">
          <ac:chgData name="Christopher Vazquez" userId="5430bee8-484f-42e8-8ebd-7a9d42134bbc" providerId="ADAL" clId="{DE69B203-AAEE-469B-B2B1-C72A25816E93}" dt="2022-01-25T16:11:52.679" v="24166" actId="20577"/>
          <ac:spMkLst>
            <pc:docMk/>
            <pc:sldMk cId="2724984342" sldId="297"/>
            <ac:spMk id="5" creationId="{08277701-9A59-452B-9357-928FD7000313}"/>
          </ac:spMkLst>
        </pc:spChg>
        <pc:spChg chg="del mod">
          <ac:chgData name="Christopher Vazquez" userId="5430bee8-484f-42e8-8ebd-7a9d42134bbc" providerId="ADAL" clId="{DE69B203-AAEE-469B-B2B1-C72A25816E93}" dt="2022-01-25T15:06:18.944" v="23714" actId="478"/>
          <ac:spMkLst>
            <pc:docMk/>
            <pc:sldMk cId="2724984342" sldId="297"/>
            <ac:spMk id="19" creationId="{A04D8EF0-4E78-43AC-B354-33268007BBA9}"/>
          </ac:spMkLst>
        </pc:spChg>
        <pc:spChg chg="add mod">
          <ac:chgData name="Christopher Vazquez" userId="5430bee8-484f-42e8-8ebd-7a9d42134bbc" providerId="ADAL" clId="{DE69B203-AAEE-469B-B2B1-C72A25816E93}" dt="2022-01-25T15:07:22.853" v="23735" actId="14100"/>
          <ac:spMkLst>
            <pc:docMk/>
            <pc:sldMk cId="2724984342" sldId="297"/>
            <ac:spMk id="22" creationId="{BAFC5CE4-9094-4430-9C6A-3A2A3706D70C}"/>
          </ac:spMkLst>
        </pc:spChg>
        <pc:spChg chg="add mod">
          <ac:chgData name="Christopher Vazquez" userId="5430bee8-484f-42e8-8ebd-7a9d42134bbc" providerId="ADAL" clId="{DE69B203-AAEE-469B-B2B1-C72A25816E93}" dt="2022-01-25T15:07:46.287" v="23742" actId="14100"/>
          <ac:spMkLst>
            <pc:docMk/>
            <pc:sldMk cId="2724984342" sldId="297"/>
            <ac:spMk id="24" creationId="{A07C916A-55BF-4377-86BF-48E30875D8F5}"/>
          </ac:spMkLst>
        </pc:spChg>
        <pc:spChg chg="del">
          <ac:chgData name="Christopher Vazquez" userId="5430bee8-484f-42e8-8ebd-7a9d42134bbc" providerId="ADAL" clId="{DE69B203-AAEE-469B-B2B1-C72A25816E93}" dt="2022-01-25T15:06:52.677" v="23719" actId="478"/>
          <ac:spMkLst>
            <pc:docMk/>
            <pc:sldMk cId="2724984342" sldId="297"/>
            <ac:spMk id="26" creationId="{97E2EAA3-6A42-437E-8F23-5B79655E2550}"/>
          </ac:spMkLst>
        </pc:spChg>
        <pc:spChg chg="del">
          <ac:chgData name="Christopher Vazquez" userId="5430bee8-484f-42e8-8ebd-7a9d42134bbc" providerId="ADAL" clId="{DE69B203-AAEE-469B-B2B1-C72A25816E93}" dt="2022-01-25T15:06:54.167" v="23721" actId="478"/>
          <ac:spMkLst>
            <pc:docMk/>
            <pc:sldMk cId="2724984342" sldId="297"/>
            <ac:spMk id="27" creationId="{6A795358-57B1-4FBE-B27D-C73AD282F123}"/>
          </ac:spMkLst>
        </pc:spChg>
        <pc:spChg chg="del">
          <ac:chgData name="Christopher Vazquez" userId="5430bee8-484f-42e8-8ebd-7a9d42134bbc" providerId="ADAL" clId="{DE69B203-AAEE-469B-B2B1-C72A25816E93}" dt="2022-01-25T16:12:48.754" v="24220" actId="478"/>
          <ac:spMkLst>
            <pc:docMk/>
            <pc:sldMk cId="2724984342" sldId="297"/>
            <ac:spMk id="28" creationId="{99575E86-B941-42AC-A90B-48952759F973}"/>
          </ac:spMkLst>
        </pc:spChg>
        <pc:spChg chg="del">
          <ac:chgData name="Christopher Vazquez" userId="5430bee8-484f-42e8-8ebd-7a9d42134bbc" providerId="ADAL" clId="{DE69B203-AAEE-469B-B2B1-C72A25816E93}" dt="2022-01-25T15:06:53.220" v="23720" actId="478"/>
          <ac:spMkLst>
            <pc:docMk/>
            <pc:sldMk cId="2724984342" sldId="297"/>
            <ac:spMk id="29" creationId="{863D32C8-26F6-4E7A-AF30-611AF2393DB4}"/>
          </ac:spMkLst>
        </pc:spChg>
        <pc:spChg chg="del">
          <ac:chgData name="Christopher Vazquez" userId="5430bee8-484f-42e8-8ebd-7a9d42134bbc" providerId="ADAL" clId="{DE69B203-AAEE-469B-B2B1-C72A25816E93}" dt="2022-01-25T15:06:55.344" v="23723" actId="478"/>
          <ac:spMkLst>
            <pc:docMk/>
            <pc:sldMk cId="2724984342" sldId="297"/>
            <ac:spMk id="30" creationId="{39C9C1FC-337F-4C48-81D2-9B7D378E747D}"/>
          </ac:spMkLst>
        </pc:spChg>
        <pc:spChg chg="add del mod">
          <ac:chgData name="Christopher Vazquez" userId="5430bee8-484f-42e8-8ebd-7a9d42134bbc" providerId="ADAL" clId="{DE69B203-AAEE-469B-B2B1-C72A25816E93}" dt="2022-01-25T15:09:05.658" v="23810" actId="478"/>
          <ac:spMkLst>
            <pc:docMk/>
            <pc:sldMk cId="2724984342" sldId="297"/>
            <ac:spMk id="31" creationId="{151D7DCE-D0B0-4D8D-A86E-A233F79F25C2}"/>
          </ac:spMkLst>
        </pc:spChg>
        <pc:spChg chg="add mod">
          <ac:chgData name="Christopher Vazquez" userId="5430bee8-484f-42e8-8ebd-7a9d42134bbc" providerId="ADAL" clId="{DE69B203-AAEE-469B-B2B1-C72A25816E93}" dt="2022-01-25T15:08:51.244" v="23807" actId="1076"/>
          <ac:spMkLst>
            <pc:docMk/>
            <pc:sldMk cId="2724984342" sldId="297"/>
            <ac:spMk id="32" creationId="{596880F0-EAF6-43CE-891B-42E47DFCAE55}"/>
          </ac:spMkLst>
        </pc:spChg>
        <pc:spChg chg="add mod">
          <ac:chgData name="Christopher Vazquez" userId="5430bee8-484f-42e8-8ebd-7a9d42134bbc" providerId="ADAL" clId="{DE69B203-AAEE-469B-B2B1-C72A25816E93}" dt="2022-01-25T15:08:57.371" v="23809" actId="1076"/>
          <ac:spMkLst>
            <pc:docMk/>
            <pc:sldMk cId="2724984342" sldId="297"/>
            <ac:spMk id="33" creationId="{2AD45665-EAC7-42AE-8361-CC4F3A451DCE}"/>
          </ac:spMkLst>
        </pc:spChg>
        <pc:spChg chg="mod">
          <ac:chgData name="Christopher Vazquez" userId="5430bee8-484f-42e8-8ebd-7a9d42134bbc" providerId="ADAL" clId="{DE69B203-AAEE-469B-B2B1-C72A25816E93}" dt="2022-01-25T16:12:51.713" v="24221" actId="1076"/>
          <ac:spMkLst>
            <pc:docMk/>
            <pc:sldMk cId="2724984342" sldId="297"/>
            <ac:spMk id="34" creationId="{99685A43-3B0A-4A40-ABBE-7E3E092E3992}"/>
          </ac:spMkLst>
        </pc:spChg>
        <pc:spChg chg="del">
          <ac:chgData name="Christopher Vazquez" userId="5430bee8-484f-42e8-8ebd-7a9d42134bbc" providerId="ADAL" clId="{DE69B203-AAEE-469B-B2B1-C72A25816E93}" dt="2022-01-25T15:06:56.046" v="23724" actId="478"/>
          <ac:spMkLst>
            <pc:docMk/>
            <pc:sldMk cId="2724984342" sldId="297"/>
            <ac:spMk id="36" creationId="{57238EA6-011C-479E-BABE-D3099AA04376}"/>
          </ac:spMkLst>
        </pc:spChg>
        <pc:spChg chg="del">
          <ac:chgData name="Christopher Vazquez" userId="5430bee8-484f-42e8-8ebd-7a9d42134bbc" providerId="ADAL" clId="{DE69B203-AAEE-469B-B2B1-C72A25816E93}" dt="2022-01-25T15:06:58.309" v="23727" actId="478"/>
          <ac:spMkLst>
            <pc:docMk/>
            <pc:sldMk cId="2724984342" sldId="297"/>
            <ac:spMk id="37" creationId="{D0B6FA4F-D4ED-4FE9-8C12-F09F6FEB52C9}"/>
          </ac:spMkLst>
        </pc:spChg>
        <pc:spChg chg="mod">
          <ac:chgData name="Christopher Vazquez" userId="5430bee8-484f-42e8-8ebd-7a9d42134bbc" providerId="ADAL" clId="{DE69B203-AAEE-469B-B2B1-C72A25816E93}" dt="2022-01-25T16:11:59.824" v="24167" actId="1076"/>
          <ac:spMkLst>
            <pc:docMk/>
            <pc:sldMk cId="2724984342" sldId="297"/>
            <ac:spMk id="39" creationId="{54681217-F89A-4FCE-ACF9-06488291BD22}"/>
          </ac:spMkLst>
        </pc:spChg>
        <pc:spChg chg="del">
          <ac:chgData name="Christopher Vazquez" userId="5430bee8-484f-42e8-8ebd-7a9d42134bbc" providerId="ADAL" clId="{DE69B203-AAEE-469B-B2B1-C72A25816E93}" dt="2022-01-25T15:06:54.649" v="23722" actId="478"/>
          <ac:spMkLst>
            <pc:docMk/>
            <pc:sldMk cId="2724984342" sldId="297"/>
            <ac:spMk id="40" creationId="{98B408F5-3A87-4E9A-8716-60584FB761E8}"/>
          </ac:spMkLst>
        </pc:spChg>
        <pc:spChg chg="del mod">
          <ac:chgData name="Christopher Vazquez" userId="5430bee8-484f-42e8-8ebd-7a9d42134bbc" providerId="ADAL" clId="{DE69B203-AAEE-469B-B2B1-C72A25816E93}" dt="2022-01-25T15:06:57.197" v="23726" actId="478"/>
          <ac:spMkLst>
            <pc:docMk/>
            <pc:sldMk cId="2724984342" sldId="297"/>
            <ac:spMk id="46" creationId="{E8943E10-DDFB-410E-B2C6-C243F141019F}"/>
          </ac:spMkLst>
        </pc:spChg>
        <pc:picChg chg="add mod ord">
          <ac:chgData name="Christopher Vazquez" userId="5430bee8-484f-42e8-8ebd-7a9d42134bbc" providerId="ADAL" clId="{DE69B203-AAEE-469B-B2B1-C72A25816E93}" dt="2022-01-25T15:07:33.136" v="23737" actId="167"/>
          <ac:picMkLst>
            <pc:docMk/>
            <pc:sldMk cId="2724984342" sldId="297"/>
            <ac:picMk id="3" creationId="{7E5B6E06-3EF2-43F6-AB95-22B54CC0D89A}"/>
          </ac:picMkLst>
        </pc:picChg>
        <pc:picChg chg="del">
          <ac:chgData name="Christopher Vazquez" userId="5430bee8-484f-42e8-8ebd-7a9d42134bbc" providerId="ADAL" clId="{DE69B203-AAEE-469B-B2B1-C72A25816E93}" dt="2022-01-25T15:07:06.808" v="23731" actId="478"/>
          <ac:picMkLst>
            <pc:docMk/>
            <pc:sldMk cId="2724984342" sldId="297"/>
            <ac:picMk id="4" creationId="{09AB4A72-F099-4396-8867-AE95A97B5B35}"/>
          </ac:picMkLst>
        </pc:picChg>
        <pc:picChg chg="del">
          <ac:chgData name="Christopher Vazquez" userId="5430bee8-484f-42e8-8ebd-7a9d42134bbc" providerId="ADAL" clId="{DE69B203-AAEE-469B-B2B1-C72A25816E93}" dt="2022-01-25T15:06:15.730" v="23712" actId="478"/>
          <ac:picMkLst>
            <pc:docMk/>
            <pc:sldMk cId="2724984342" sldId="297"/>
            <ac:picMk id="8" creationId="{6CD79425-5DA9-4F97-B832-F5A61BB761FA}"/>
          </ac:picMkLst>
        </pc:picChg>
        <pc:picChg chg="del">
          <ac:chgData name="Christopher Vazquez" userId="5430bee8-484f-42e8-8ebd-7a9d42134bbc" providerId="ADAL" clId="{DE69B203-AAEE-469B-B2B1-C72A25816E93}" dt="2022-01-25T15:06:16.554" v="23713" actId="478"/>
          <ac:picMkLst>
            <pc:docMk/>
            <pc:sldMk cId="2724984342" sldId="297"/>
            <ac:picMk id="15" creationId="{07D0142C-316F-4D2A-B503-A4E173DF056C}"/>
          </ac:picMkLst>
        </pc:picChg>
        <pc:picChg chg="add del mod">
          <ac:chgData name="Christopher Vazquez" userId="5430bee8-484f-42e8-8ebd-7a9d42134bbc" providerId="ADAL" clId="{DE69B203-AAEE-469B-B2B1-C72A25816E93}" dt="2022-01-25T15:17:04.466" v="23817" actId="478"/>
          <ac:picMkLst>
            <pc:docMk/>
            <pc:sldMk cId="2724984342" sldId="297"/>
            <ac:picMk id="21" creationId="{C0641DCF-E5F8-49E5-A9F8-3AA37D3E2068}"/>
          </ac:picMkLst>
        </pc:picChg>
        <pc:picChg chg="add mod">
          <ac:chgData name="Christopher Vazquez" userId="5430bee8-484f-42e8-8ebd-7a9d42134bbc" providerId="ADAL" clId="{DE69B203-AAEE-469B-B2B1-C72A25816E93}" dt="2022-01-25T15:17:30.969" v="23824" actId="14100"/>
          <ac:picMkLst>
            <pc:docMk/>
            <pc:sldMk cId="2724984342" sldId="297"/>
            <ac:picMk id="35" creationId="{7F56A357-4A76-4525-80FA-49B4043375E1}"/>
          </ac:picMkLst>
        </pc:picChg>
        <pc:cxnChg chg="add mod">
          <ac:chgData name="Christopher Vazquez" userId="5430bee8-484f-42e8-8ebd-7a9d42134bbc" providerId="ADAL" clId="{DE69B203-AAEE-469B-B2B1-C72A25816E93}" dt="2022-01-25T15:08:57.371" v="23809" actId="1076"/>
          <ac:cxnSpMkLst>
            <pc:docMk/>
            <pc:sldMk cId="2724984342" sldId="297"/>
            <ac:cxnSpMk id="25" creationId="{6FC6047E-02F5-4631-B1F7-A8563E9A02A5}"/>
          </ac:cxnSpMkLst>
        </pc:cxnChg>
        <pc:cxnChg chg="mod">
          <ac:chgData name="Christopher Vazquez" userId="5430bee8-484f-42e8-8ebd-7a9d42134bbc" providerId="ADAL" clId="{DE69B203-AAEE-469B-B2B1-C72A25816E93}" dt="2022-01-25T15:08:51.244" v="23807" actId="1076"/>
          <ac:cxnSpMkLst>
            <pc:docMk/>
            <pc:sldMk cId="2724984342" sldId="297"/>
            <ac:cxnSpMk id="41" creationId="{9D424BF6-F6CB-4289-ADAF-9B527FD426E0}"/>
          </ac:cxnSpMkLst>
        </pc:cxnChg>
        <pc:cxnChg chg="del mod">
          <ac:chgData name="Christopher Vazquez" userId="5430bee8-484f-42e8-8ebd-7a9d42134bbc" providerId="ADAL" clId="{DE69B203-AAEE-469B-B2B1-C72A25816E93}" dt="2022-01-25T15:09:07.288" v="23811" actId="478"/>
          <ac:cxnSpMkLst>
            <pc:docMk/>
            <pc:sldMk cId="2724984342" sldId="297"/>
            <ac:cxnSpMk id="45" creationId="{E22E9AD7-2976-481B-AB72-B656B53F3ACE}"/>
          </ac:cxnSpMkLst>
        </pc:cxnChg>
      </pc:sldChg>
      <pc:sldChg chg="addSp delSp modSp add mod">
        <pc:chgData name="Christopher Vazquez" userId="5430bee8-484f-42e8-8ebd-7a9d42134bbc" providerId="ADAL" clId="{DE69B203-AAEE-469B-B2B1-C72A25816E93}" dt="2022-01-25T16:29:48.194" v="24532" actId="478"/>
        <pc:sldMkLst>
          <pc:docMk/>
          <pc:sldMk cId="3813468925" sldId="298"/>
        </pc:sldMkLst>
        <pc:spChg chg="mod">
          <ac:chgData name="Christopher Vazquez" userId="5430bee8-484f-42e8-8ebd-7a9d42134bbc" providerId="ADAL" clId="{DE69B203-AAEE-469B-B2B1-C72A25816E93}" dt="2022-01-25T16:12:31.936" v="24219" actId="20577"/>
          <ac:spMkLst>
            <pc:docMk/>
            <pc:sldMk cId="3813468925" sldId="298"/>
            <ac:spMk id="5" creationId="{08277701-9A59-452B-9357-928FD7000313}"/>
          </ac:spMkLst>
        </pc:spChg>
        <pc:spChg chg="add mod">
          <ac:chgData name="Christopher Vazquez" userId="5430bee8-484f-42e8-8ebd-7a9d42134bbc" providerId="ADAL" clId="{DE69B203-AAEE-469B-B2B1-C72A25816E93}" dt="2022-01-25T16:18:27.364" v="24261" actId="1076"/>
          <ac:spMkLst>
            <pc:docMk/>
            <pc:sldMk cId="3813468925" sldId="298"/>
            <ac:spMk id="19" creationId="{FB4B1154-ED52-4309-9222-63BF243D6F2B}"/>
          </ac:spMkLst>
        </pc:spChg>
        <pc:spChg chg="mod">
          <ac:chgData name="Christopher Vazquez" userId="5430bee8-484f-42e8-8ebd-7a9d42134bbc" providerId="ADAL" clId="{DE69B203-AAEE-469B-B2B1-C72A25816E93}" dt="2022-01-25T16:22:06.785" v="24303" actId="14100"/>
          <ac:spMkLst>
            <pc:docMk/>
            <pc:sldMk cId="3813468925" sldId="298"/>
            <ac:spMk id="22" creationId="{BAFC5CE4-9094-4430-9C6A-3A2A3706D70C}"/>
          </ac:spMkLst>
        </pc:spChg>
        <pc:spChg chg="mod">
          <ac:chgData name="Christopher Vazquez" userId="5430bee8-484f-42e8-8ebd-7a9d42134bbc" providerId="ADAL" clId="{DE69B203-AAEE-469B-B2B1-C72A25816E93}" dt="2022-01-25T16:15:03.560" v="24242" actId="14100"/>
          <ac:spMkLst>
            <pc:docMk/>
            <pc:sldMk cId="3813468925" sldId="298"/>
            <ac:spMk id="24" creationId="{A07C916A-55BF-4377-86BF-48E30875D8F5}"/>
          </ac:spMkLst>
        </pc:spChg>
        <pc:spChg chg="add mod">
          <ac:chgData name="Christopher Vazquez" userId="5430bee8-484f-42e8-8ebd-7a9d42134bbc" providerId="ADAL" clId="{DE69B203-AAEE-469B-B2B1-C72A25816E93}" dt="2022-01-25T16:22:14.551" v="24305" actId="1076"/>
          <ac:spMkLst>
            <pc:docMk/>
            <pc:sldMk cId="3813468925" sldId="298"/>
            <ac:spMk id="26" creationId="{135CB6DA-5B20-4CEF-8DC0-F3FBD8129108}"/>
          </ac:spMkLst>
        </pc:spChg>
        <pc:spChg chg="del">
          <ac:chgData name="Christopher Vazquez" userId="5430bee8-484f-42e8-8ebd-7a9d42134bbc" providerId="ADAL" clId="{DE69B203-AAEE-469B-B2B1-C72A25816E93}" dt="2022-01-25T16:13:00.739" v="24222" actId="478"/>
          <ac:spMkLst>
            <pc:docMk/>
            <pc:sldMk cId="3813468925" sldId="298"/>
            <ac:spMk id="28" creationId="{99575E86-B941-42AC-A90B-48952759F973}"/>
          </ac:spMkLst>
        </pc:spChg>
        <pc:spChg chg="del">
          <ac:chgData name="Christopher Vazquez" userId="5430bee8-484f-42e8-8ebd-7a9d42134bbc" providerId="ADAL" clId="{DE69B203-AAEE-469B-B2B1-C72A25816E93}" dt="2022-01-25T16:13:14.330" v="24227" actId="478"/>
          <ac:spMkLst>
            <pc:docMk/>
            <pc:sldMk cId="3813468925" sldId="298"/>
            <ac:spMk id="32" creationId="{596880F0-EAF6-43CE-891B-42E47DFCAE55}"/>
          </ac:spMkLst>
        </pc:spChg>
        <pc:spChg chg="del">
          <ac:chgData name="Christopher Vazquez" userId="5430bee8-484f-42e8-8ebd-7a9d42134bbc" providerId="ADAL" clId="{DE69B203-AAEE-469B-B2B1-C72A25816E93}" dt="2022-01-25T16:13:13.767" v="24226" actId="478"/>
          <ac:spMkLst>
            <pc:docMk/>
            <pc:sldMk cId="3813468925" sldId="298"/>
            <ac:spMk id="33" creationId="{2AD45665-EAC7-42AE-8361-CC4F3A451DCE}"/>
          </ac:spMkLst>
        </pc:spChg>
        <pc:spChg chg="mod">
          <ac:chgData name="Christopher Vazquez" userId="5430bee8-484f-42e8-8ebd-7a9d42134bbc" providerId="ADAL" clId="{DE69B203-AAEE-469B-B2B1-C72A25816E93}" dt="2022-01-25T16:18:30.744" v="24262" actId="1076"/>
          <ac:spMkLst>
            <pc:docMk/>
            <pc:sldMk cId="3813468925" sldId="298"/>
            <ac:spMk id="34" creationId="{99685A43-3B0A-4A40-ABBE-7E3E092E3992}"/>
          </ac:spMkLst>
        </pc:spChg>
        <pc:spChg chg="add mod">
          <ac:chgData name="Christopher Vazquez" userId="5430bee8-484f-42e8-8ebd-7a9d42134bbc" providerId="ADAL" clId="{DE69B203-AAEE-469B-B2B1-C72A25816E93}" dt="2022-01-25T16:22:11.358" v="24304" actId="1076"/>
          <ac:spMkLst>
            <pc:docMk/>
            <pc:sldMk cId="3813468925" sldId="298"/>
            <ac:spMk id="36" creationId="{743540DF-CE62-4AC5-9811-8632297349CE}"/>
          </ac:spMkLst>
        </pc:spChg>
        <pc:spChg chg="del mod">
          <ac:chgData name="Christopher Vazquez" userId="5430bee8-484f-42e8-8ebd-7a9d42134bbc" providerId="ADAL" clId="{DE69B203-AAEE-469B-B2B1-C72A25816E93}" dt="2022-01-25T16:29:48.194" v="24532" actId="478"/>
          <ac:spMkLst>
            <pc:docMk/>
            <pc:sldMk cId="3813468925" sldId="298"/>
            <ac:spMk id="39" creationId="{54681217-F89A-4FCE-ACF9-06488291BD22}"/>
          </ac:spMkLst>
        </pc:spChg>
        <pc:spChg chg="add mod">
          <ac:chgData name="Christopher Vazquez" userId="5430bee8-484f-42e8-8ebd-7a9d42134bbc" providerId="ADAL" clId="{DE69B203-AAEE-469B-B2B1-C72A25816E93}" dt="2022-01-25T16:22:37.319" v="24311" actId="14100"/>
          <ac:spMkLst>
            <pc:docMk/>
            <pc:sldMk cId="3813468925" sldId="298"/>
            <ac:spMk id="47" creationId="{A05A7E63-EADF-4194-B3D3-B5CEBB85640E}"/>
          </ac:spMkLst>
        </pc:spChg>
        <pc:spChg chg="add del mod">
          <ac:chgData name="Christopher Vazquez" userId="5430bee8-484f-42e8-8ebd-7a9d42134bbc" providerId="ADAL" clId="{DE69B203-AAEE-469B-B2B1-C72A25816E93}" dt="2022-01-25T16:22:42.309" v="24313"/>
          <ac:spMkLst>
            <pc:docMk/>
            <pc:sldMk cId="3813468925" sldId="298"/>
            <ac:spMk id="48" creationId="{A90879F0-8AA4-40F3-AEA7-6F3FDB918AC4}"/>
          </ac:spMkLst>
        </pc:spChg>
        <pc:spChg chg="add mod">
          <ac:chgData name="Christopher Vazquez" userId="5430bee8-484f-42e8-8ebd-7a9d42134bbc" providerId="ADAL" clId="{DE69B203-AAEE-469B-B2B1-C72A25816E93}" dt="2022-01-25T16:23:50.010" v="24382" actId="1076"/>
          <ac:spMkLst>
            <pc:docMk/>
            <pc:sldMk cId="3813468925" sldId="298"/>
            <ac:spMk id="49" creationId="{D701E5DC-DB11-44A5-947C-BF9BA0EB9936}"/>
          </ac:spMkLst>
        </pc:spChg>
        <pc:spChg chg="add mod">
          <ac:chgData name="Christopher Vazquez" userId="5430bee8-484f-42e8-8ebd-7a9d42134bbc" providerId="ADAL" clId="{DE69B203-AAEE-469B-B2B1-C72A25816E93}" dt="2022-01-25T16:23:46.585" v="24381" actId="1076"/>
          <ac:spMkLst>
            <pc:docMk/>
            <pc:sldMk cId="3813468925" sldId="298"/>
            <ac:spMk id="50" creationId="{DC37FA34-1ECD-48CD-B5D7-A308E472F2C0}"/>
          </ac:spMkLst>
        </pc:spChg>
        <pc:spChg chg="add mod">
          <ac:chgData name="Christopher Vazquez" userId="5430bee8-484f-42e8-8ebd-7a9d42134bbc" providerId="ADAL" clId="{DE69B203-AAEE-469B-B2B1-C72A25816E93}" dt="2022-01-25T16:28:17.046" v="24396" actId="14100"/>
          <ac:spMkLst>
            <pc:docMk/>
            <pc:sldMk cId="3813468925" sldId="298"/>
            <ac:spMk id="57" creationId="{AF10FE4E-89F8-4EB3-B3C8-092935CFBBDB}"/>
          </ac:spMkLst>
        </pc:spChg>
        <pc:spChg chg="add mod">
          <ac:chgData name="Christopher Vazquez" userId="5430bee8-484f-42e8-8ebd-7a9d42134bbc" providerId="ADAL" clId="{DE69B203-AAEE-469B-B2B1-C72A25816E93}" dt="2022-01-25T16:29:43.323" v="24531" actId="20577"/>
          <ac:spMkLst>
            <pc:docMk/>
            <pc:sldMk cId="3813468925" sldId="298"/>
            <ac:spMk id="58" creationId="{6CBF0400-E870-4265-B3C4-5F397C8BD2B9}"/>
          </ac:spMkLst>
        </pc:spChg>
        <pc:picChg chg="del">
          <ac:chgData name="Christopher Vazquez" userId="5430bee8-484f-42e8-8ebd-7a9d42134bbc" providerId="ADAL" clId="{DE69B203-AAEE-469B-B2B1-C72A25816E93}" dt="2022-01-25T16:13:12.295" v="24225" actId="478"/>
          <ac:picMkLst>
            <pc:docMk/>
            <pc:sldMk cId="3813468925" sldId="298"/>
            <ac:picMk id="3" creationId="{7E5B6E06-3EF2-43F6-AB95-22B54CC0D89A}"/>
          </ac:picMkLst>
        </pc:picChg>
        <pc:picChg chg="add mod">
          <ac:chgData name="Christopher Vazquez" userId="5430bee8-484f-42e8-8ebd-7a9d42134bbc" providerId="ADAL" clId="{DE69B203-AAEE-469B-B2B1-C72A25816E93}" dt="2022-01-25T16:14:06.472" v="24234" actId="1076"/>
          <ac:picMkLst>
            <pc:docMk/>
            <pc:sldMk cId="3813468925" sldId="298"/>
            <ac:picMk id="4" creationId="{8E724A2D-A493-4006-8AA6-FB269132DC5D}"/>
          </ac:picMkLst>
        </pc:picChg>
        <pc:picChg chg="add mod ord">
          <ac:chgData name="Christopher Vazquez" userId="5430bee8-484f-42e8-8ebd-7a9d42134bbc" providerId="ADAL" clId="{DE69B203-AAEE-469B-B2B1-C72A25816E93}" dt="2022-01-25T16:15:13.297" v="24243" actId="167"/>
          <ac:picMkLst>
            <pc:docMk/>
            <pc:sldMk cId="3813468925" sldId="298"/>
            <ac:picMk id="7" creationId="{93537951-7983-4F0C-B2C9-8E56D36006F2}"/>
          </ac:picMkLst>
        </pc:picChg>
        <pc:picChg chg="add mod ord">
          <ac:chgData name="Christopher Vazquez" userId="5430bee8-484f-42e8-8ebd-7a9d42134bbc" providerId="ADAL" clId="{DE69B203-AAEE-469B-B2B1-C72A25816E93}" dt="2022-01-25T16:21:59.433" v="24300" actId="14100"/>
          <ac:picMkLst>
            <pc:docMk/>
            <pc:sldMk cId="3813468925" sldId="298"/>
            <ac:picMk id="15" creationId="{53D118E2-907D-4F12-BD7B-305164207D82}"/>
          </ac:picMkLst>
        </pc:picChg>
        <pc:picChg chg="del">
          <ac:chgData name="Christopher Vazquez" userId="5430bee8-484f-42e8-8ebd-7a9d42134bbc" providerId="ADAL" clId="{DE69B203-AAEE-469B-B2B1-C72A25816E93}" dt="2022-01-25T16:13:08.787" v="24224" actId="478"/>
          <ac:picMkLst>
            <pc:docMk/>
            <pc:sldMk cId="3813468925" sldId="298"/>
            <ac:picMk id="35" creationId="{7F56A357-4A76-4525-80FA-49B4043375E1}"/>
          </ac:picMkLst>
        </pc:picChg>
        <pc:picChg chg="add mod">
          <ac:chgData name="Christopher Vazquez" userId="5430bee8-484f-42e8-8ebd-7a9d42134bbc" providerId="ADAL" clId="{DE69B203-AAEE-469B-B2B1-C72A25816E93}" dt="2022-01-25T16:22:18.737" v="24307" actId="14100"/>
          <ac:picMkLst>
            <pc:docMk/>
            <pc:sldMk cId="3813468925" sldId="298"/>
            <ac:picMk id="42" creationId="{75BB3798-E500-4259-9477-CFB8917F669C}"/>
          </ac:picMkLst>
        </pc:picChg>
        <pc:picChg chg="add mod">
          <ac:chgData name="Christopher Vazquez" userId="5430bee8-484f-42e8-8ebd-7a9d42134bbc" providerId="ADAL" clId="{DE69B203-AAEE-469B-B2B1-C72A25816E93}" dt="2022-01-25T16:27:58.225" v="24390" actId="1076"/>
          <ac:picMkLst>
            <pc:docMk/>
            <pc:sldMk cId="3813468925" sldId="298"/>
            <ac:picMk id="56" creationId="{9B907212-CE2B-4B7F-A56E-8FBBDDB1557E}"/>
          </ac:picMkLst>
        </pc:picChg>
        <pc:cxnChg chg="mod">
          <ac:chgData name="Christopher Vazquez" userId="5430bee8-484f-42e8-8ebd-7a9d42134bbc" providerId="ADAL" clId="{DE69B203-AAEE-469B-B2B1-C72A25816E93}" dt="2022-01-25T16:18:27.364" v="24261" actId="1076"/>
          <ac:cxnSpMkLst>
            <pc:docMk/>
            <pc:sldMk cId="3813468925" sldId="298"/>
            <ac:cxnSpMk id="25" creationId="{6FC6047E-02F5-4631-B1F7-A8563E9A02A5}"/>
          </ac:cxnSpMkLst>
        </pc:cxnChg>
        <pc:cxnChg chg="mod">
          <ac:chgData name="Christopher Vazquez" userId="5430bee8-484f-42e8-8ebd-7a9d42134bbc" providerId="ADAL" clId="{DE69B203-AAEE-469B-B2B1-C72A25816E93}" dt="2022-01-25T16:22:11.358" v="24304" actId="1076"/>
          <ac:cxnSpMkLst>
            <pc:docMk/>
            <pc:sldMk cId="3813468925" sldId="298"/>
            <ac:cxnSpMk id="41" creationId="{9D424BF6-F6CB-4289-ADAF-9B527FD426E0}"/>
          </ac:cxnSpMkLst>
        </pc:cxnChg>
        <pc:cxnChg chg="add mod">
          <ac:chgData name="Christopher Vazquez" userId="5430bee8-484f-42e8-8ebd-7a9d42134bbc" providerId="ADAL" clId="{DE69B203-AAEE-469B-B2B1-C72A25816E93}" dt="2022-01-25T16:23:59.662" v="24386" actId="14100"/>
          <ac:cxnSpMkLst>
            <pc:docMk/>
            <pc:sldMk cId="3813468925" sldId="298"/>
            <ac:cxnSpMk id="51" creationId="{B0FD5742-0078-42A3-BF13-C65DA647A73A}"/>
          </ac:cxnSpMkLst>
        </pc:cxnChg>
        <pc:cxnChg chg="add mod">
          <ac:chgData name="Christopher Vazquez" userId="5430bee8-484f-42e8-8ebd-7a9d42134bbc" providerId="ADAL" clId="{DE69B203-AAEE-469B-B2B1-C72A25816E93}" dt="2022-01-25T16:29:27.604" v="24513" actId="20577"/>
          <ac:cxnSpMkLst>
            <pc:docMk/>
            <pc:sldMk cId="3813468925" sldId="298"/>
            <ac:cxnSpMk id="59" creationId="{C7CC46AC-E446-4355-A2DF-E78DFE5FDC6D}"/>
          </ac:cxnSpMkLst>
        </pc:cxnChg>
      </pc:sldChg>
      <pc:sldChg chg="addSp delSp modSp add mod ord">
        <pc:chgData name="Christopher Vazquez" userId="5430bee8-484f-42e8-8ebd-7a9d42134bbc" providerId="ADAL" clId="{DE69B203-AAEE-469B-B2B1-C72A25816E93}" dt="2022-02-06T14:04:08.282" v="25127"/>
        <pc:sldMkLst>
          <pc:docMk/>
          <pc:sldMk cId="2954057818" sldId="299"/>
        </pc:sldMkLst>
        <pc:spChg chg="mod">
          <ac:chgData name="Christopher Vazquez" userId="5430bee8-484f-42e8-8ebd-7a9d42134bbc" providerId="ADAL" clId="{DE69B203-AAEE-469B-B2B1-C72A25816E93}" dt="2022-02-06T14:01:09.567" v="24925" actId="20577"/>
          <ac:spMkLst>
            <pc:docMk/>
            <pc:sldMk cId="2954057818" sldId="299"/>
            <ac:spMk id="5" creationId="{08277701-9A59-452B-9357-928FD7000313}"/>
          </ac:spMkLst>
        </pc:spChg>
        <pc:spChg chg="add del mod">
          <ac:chgData name="Christopher Vazquez" userId="5430bee8-484f-42e8-8ebd-7a9d42134bbc" providerId="ADAL" clId="{DE69B203-AAEE-469B-B2B1-C72A25816E93}" dt="2022-02-06T13:56:25.802" v="24558"/>
          <ac:spMkLst>
            <pc:docMk/>
            <pc:sldMk cId="2954057818" sldId="299"/>
            <ac:spMk id="19" creationId="{C352404D-B049-4355-90F9-A99154C51F01}"/>
          </ac:spMkLst>
        </pc:spChg>
        <pc:spChg chg="mod">
          <ac:chgData name="Christopher Vazquez" userId="5430bee8-484f-42e8-8ebd-7a9d42134bbc" providerId="ADAL" clId="{DE69B203-AAEE-469B-B2B1-C72A25816E93}" dt="2022-02-06T13:56:32.006" v="24560" actId="14100"/>
          <ac:spMkLst>
            <pc:docMk/>
            <pc:sldMk cId="2954057818" sldId="299"/>
            <ac:spMk id="22" creationId="{BAFC5CE4-9094-4430-9C6A-3A2A3706D70C}"/>
          </ac:spMkLst>
        </pc:spChg>
        <pc:spChg chg="add mod">
          <ac:chgData name="Christopher Vazquez" userId="5430bee8-484f-42e8-8ebd-7a9d42134bbc" providerId="ADAL" clId="{DE69B203-AAEE-469B-B2B1-C72A25816E93}" dt="2022-02-06T13:56:39.025" v="24562" actId="1076"/>
          <ac:spMkLst>
            <pc:docMk/>
            <pc:sldMk cId="2954057818" sldId="299"/>
            <ac:spMk id="23" creationId="{BCE7F665-3B10-4324-9394-7CCC184CF26A}"/>
          </ac:spMkLst>
        </pc:spChg>
        <pc:spChg chg="mod">
          <ac:chgData name="Christopher Vazquez" userId="5430bee8-484f-42e8-8ebd-7a9d42134bbc" providerId="ADAL" clId="{DE69B203-AAEE-469B-B2B1-C72A25816E93}" dt="2022-02-06T13:56:19.434" v="24554" actId="14100"/>
          <ac:spMkLst>
            <pc:docMk/>
            <pc:sldMk cId="2954057818" sldId="299"/>
            <ac:spMk id="24" creationId="{A07C916A-55BF-4377-86BF-48E30875D8F5}"/>
          </ac:spMkLst>
        </pc:spChg>
        <pc:spChg chg="del mod">
          <ac:chgData name="Christopher Vazquez" userId="5430bee8-484f-42e8-8ebd-7a9d42134bbc" providerId="ADAL" clId="{DE69B203-AAEE-469B-B2B1-C72A25816E93}" dt="2022-02-06T13:56:48.656" v="24565" actId="478"/>
          <ac:spMkLst>
            <pc:docMk/>
            <pc:sldMk cId="2954057818" sldId="299"/>
            <ac:spMk id="32" creationId="{596880F0-EAF6-43CE-891B-42E47DFCAE55}"/>
          </ac:spMkLst>
        </pc:spChg>
        <pc:spChg chg="mod">
          <ac:chgData name="Christopher Vazquez" userId="5430bee8-484f-42e8-8ebd-7a9d42134bbc" providerId="ADAL" clId="{DE69B203-AAEE-469B-B2B1-C72A25816E93}" dt="2022-02-06T14:03:35.720" v="25117" actId="1076"/>
          <ac:spMkLst>
            <pc:docMk/>
            <pc:sldMk cId="2954057818" sldId="299"/>
            <ac:spMk id="33" creationId="{2AD45665-EAC7-42AE-8361-CC4F3A451DCE}"/>
          </ac:spMkLst>
        </pc:spChg>
        <pc:spChg chg="mod">
          <ac:chgData name="Christopher Vazquez" userId="5430bee8-484f-42e8-8ebd-7a9d42134bbc" providerId="ADAL" clId="{DE69B203-AAEE-469B-B2B1-C72A25816E93}" dt="2022-02-06T14:03:58.119" v="25125" actId="1076"/>
          <ac:spMkLst>
            <pc:docMk/>
            <pc:sldMk cId="2954057818" sldId="299"/>
            <ac:spMk id="34" creationId="{99685A43-3B0A-4A40-ABBE-7E3E092E3992}"/>
          </ac:spMkLst>
        </pc:spChg>
        <pc:spChg chg="mod">
          <ac:chgData name="Christopher Vazquez" userId="5430bee8-484f-42e8-8ebd-7a9d42134bbc" providerId="ADAL" clId="{DE69B203-AAEE-469B-B2B1-C72A25816E93}" dt="2022-02-06T14:03:38.141" v="25118" actId="1076"/>
          <ac:spMkLst>
            <pc:docMk/>
            <pc:sldMk cId="2954057818" sldId="299"/>
            <ac:spMk id="39" creationId="{54681217-F89A-4FCE-ACF9-06488291BD22}"/>
          </ac:spMkLst>
        </pc:spChg>
        <pc:spChg chg="add mod">
          <ac:chgData name="Christopher Vazquez" userId="5430bee8-484f-42e8-8ebd-7a9d42134bbc" providerId="ADAL" clId="{DE69B203-AAEE-469B-B2B1-C72A25816E93}" dt="2022-02-06T14:02:28.996" v="24944" actId="14100"/>
          <ac:spMkLst>
            <pc:docMk/>
            <pc:sldMk cId="2954057818" sldId="299"/>
            <ac:spMk id="56" creationId="{0F68E0C4-67C6-44A8-8337-DC4DC54391E1}"/>
          </ac:spMkLst>
        </pc:spChg>
        <pc:spChg chg="add mod">
          <ac:chgData name="Christopher Vazquez" userId="5430bee8-484f-42e8-8ebd-7a9d42134bbc" providerId="ADAL" clId="{DE69B203-AAEE-469B-B2B1-C72A25816E93}" dt="2022-02-06T14:03:54.352" v="25124" actId="1076"/>
          <ac:spMkLst>
            <pc:docMk/>
            <pc:sldMk cId="2954057818" sldId="299"/>
            <ac:spMk id="59" creationId="{4524F2B9-BF9F-4491-BC92-5351B03CD4FD}"/>
          </ac:spMkLst>
        </pc:spChg>
        <pc:spChg chg="add mod">
          <ac:chgData name="Christopher Vazquez" userId="5430bee8-484f-42e8-8ebd-7a9d42134bbc" providerId="ADAL" clId="{DE69B203-AAEE-469B-B2B1-C72A25816E93}" dt="2022-02-06T14:04:08.282" v="25127"/>
          <ac:spMkLst>
            <pc:docMk/>
            <pc:sldMk cId="2954057818" sldId="299"/>
            <ac:spMk id="65" creationId="{F14FDEE2-2B24-4E8F-9D4B-D28126CC032D}"/>
          </ac:spMkLst>
        </pc:spChg>
        <pc:picChg chg="del">
          <ac:chgData name="Christopher Vazquez" userId="5430bee8-484f-42e8-8ebd-7a9d42134bbc" providerId="ADAL" clId="{DE69B203-AAEE-469B-B2B1-C72A25816E93}" dt="2022-02-06T13:55:35.437" v="24544" actId="478"/>
          <ac:picMkLst>
            <pc:docMk/>
            <pc:sldMk cId="2954057818" sldId="299"/>
            <ac:picMk id="3" creationId="{7E5B6E06-3EF2-43F6-AB95-22B54CC0D89A}"/>
          </ac:picMkLst>
        </pc:picChg>
        <pc:picChg chg="add mod ord modCrop">
          <ac:chgData name="Christopher Vazquez" userId="5430bee8-484f-42e8-8ebd-7a9d42134bbc" providerId="ADAL" clId="{DE69B203-AAEE-469B-B2B1-C72A25816E93}" dt="2022-02-06T13:56:25.564" v="24557" actId="1076"/>
          <ac:picMkLst>
            <pc:docMk/>
            <pc:sldMk cId="2954057818" sldId="299"/>
            <ac:picMk id="4" creationId="{26AC5637-35CA-40A6-A02C-0AF6ED5CDCCC}"/>
          </ac:picMkLst>
        </pc:picChg>
        <pc:picChg chg="del">
          <ac:chgData name="Christopher Vazquez" userId="5430bee8-484f-42e8-8ebd-7a9d42134bbc" providerId="ADAL" clId="{DE69B203-AAEE-469B-B2B1-C72A25816E93}" dt="2022-02-06T13:55:36.042" v="24545" actId="478"/>
          <ac:picMkLst>
            <pc:docMk/>
            <pc:sldMk cId="2954057818" sldId="299"/>
            <ac:picMk id="35" creationId="{7F56A357-4A76-4525-80FA-49B4043375E1}"/>
          </ac:picMkLst>
        </pc:picChg>
        <pc:picChg chg="add mod">
          <ac:chgData name="Christopher Vazquez" userId="5430bee8-484f-42e8-8ebd-7a9d42134bbc" providerId="ADAL" clId="{DE69B203-AAEE-469B-B2B1-C72A25816E93}" dt="2022-02-06T14:01:54.901" v="24934" actId="1076"/>
          <ac:picMkLst>
            <pc:docMk/>
            <pc:sldMk cId="2954057818" sldId="299"/>
            <ac:picMk id="51" creationId="{9D92AF14-BB89-43A2-B3B9-428D5A130C8A}"/>
          </ac:picMkLst>
        </pc:picChg>
        <pc:cxnChg chg="mod">
          <ac:chgData name="Christopher Vazquez" userId="5430bee8-484f-42e8-8ebd-7a9d42134bbc" providerId="ADAL" clId="{DE69B203-AAEE-469B-B2B1-C72A25816E93}" dt="2022-02-06T14:03:35.720" v="25117" actId="1076"/>
          <ac:cxnSpMkLst>
            <pc:docMk/>
            <pc:sldMk cId="2954057818" sldId="299"/>
            <ac:cxnSpMk id="25" creationId="{6FC6047E-02F5-4631-B1F7-A8563E9A02A5}"/>
          </ac:cxnSpMkLst>
        </pc:cxnChg>
        <pc:cxnChg chg="add del mod">
          <ac:chgData name="Christopher Vazquez" userId="5430bee8-484f-42e8-8ebd-7a9d42134bbc" providerId="ADAL" clId="{DE69B203-AAEE-469B-B2B1-C72A25816E93}" dt="2022-02-06T14:02:04.669" v="24938" actId="478"/>
          <ac:cxnSpMkLst>
            <pc:docMk/>
            <pc:sldMk cId="2954057818" sldId="299"/>
            <ac:cxnSpMk id="26" creationId="{A3D309A9-8DF1-4DE7-8F6F-25615E9605A8}"/>
          </ac:cxnSpMkLst>
        </pc:cxnChg>
        <pc:cxnChg chg="add del mod">
          <ac:chgData name="Christopher Vazquez" userId="5430bee8-484f-42e8-8ebd-7a9d42134bbc" providerId="ADAL" clId="{DE69B203-AAEE-469B-B2B1-C72A25816E93}" dt="2022-02-06T14:02:03.904" v="24937" actId="478"/>
          <ac:cxnSpMkLst>
            <pc:docMk/>
            <pc:sldMk cId="2954057818" sldId="299"/>
            <ac:cxnSpMk id="27" creationId="{0399EBF1-F299-4632-BE40-F5E5C60E242B}"/>
          </ac:cxnSpMkLst>
        </pc:cxnChg>
        <pc:cxnChg chg="del mod">
          <ac:chgData name="Christopher Vazquez" userId="5430bee8-484f-42e8-8ebd-7a9d42134bbc" providerId="ADAL" clId="{DE69B203-AAEE-469B-B2B1-C72A25816E93}" dt="2022-02-06T13:56:50.529" v="24566" actId="478"/>
          <ac:cxnSpMkLst>
            <pc:docMk/>
            <pc:sldMk cId="2954057818" sldId="299"/>
            <ac:cxnSpMk id="41" creationId="{9D424BF6-F6CB-4289-ADAF-9B527FD426E0}"/>
          </ac:cxnSpMkLst>
        </pc:cxnChg>
        <pc:cxnChg chg="add mod">
          <ac:chgData name="Christopher Vazquez" userId="5430bee8-484f-42e8-8ebd-7a9d42134bbc" providerId="ADAL" clId="{DE69B203-AAEE-469B-B2B1-C72A25816E93}" dt="2022-02-06T14:03:54.352" v="25124" actId="1076"/>
          <ac:cxnSpMkLst>
            <pc:docMk/>
            <pc:sldMk cId="2954057818" sldId="299"/>
            <ac:cxnSpMk id="57" creationId="{C147CA7F-3F46-4132-BA60-3B03C6401227}"/>
          </ac:cxnSpMkLst>
        </pc:cxnChg>
      </pc:sldChg>
      <pc:sldChg chg="addSp delSp modSp add mod">
        <pc:chgData name="Christopher Vazquez" userId="5430bee8-484f-42e8-8ebd-7a9d42134bbc" providerId="ADAL" clId="{DE69B203-AAEE-469B-B2B1-C72A25816E93}" dt="2022-02-06T14:54:49.625" v="25583" actId="1076"/>
        <pc:sldMkLst>
          <pc:docMk/>
          <pc:sldMk cId="3779074774" sldId="300"/>
        </pc:sldMkLst>
        <pc:spChg chg="mod">
          <ac:chgData name="Christopher Vazquez" userId="5430bee8-484f-42e8-8ebd-7a9d42134bbc" providerId="ADAL" clId="{DE69B203-AAEE-469B-B2B1-C72A25816E93}" dt="2022-02-06T14:41:55.239" v="25236" actId="20577"/>
          <ac:spMkLst>
            <pc:docMk/>
            <pc:sldMk cId="3779074774" sldId="300"/>
            <ac:spMk id="5" creationId="{08277701-9A59-452B-9357-928FD7000313}"/>
          </ac:spMkLst>
        </pc:spChg>
        <pc:spChg chg="del mod">
          <ac:chgData name="Christopher Vazquez" userId="5430bee8-484f-42e8-8ebd-7a9d42134bbc" providerId="ADAL" clId="{DE69B203-AAEE-469B-B2B1-C72A25816E93}" dt="2022-02-06T14:54:38.814" v="25582" actId="478"/>
          <ac:spMkLst>
            <pc:docMk/>
            <pc:sldMk cId="3779074774" sldId="300"/>
            <ac:spMk id="22" creationId="{BAFC5CE4-9094-4430-9C6A-3A2A3706D70C}"/>
          </ac:spMkLst>
        </pc:spChg>
        <pc:spChg chg="del mod">
          <ac:chgData name="Christopher Vazquez" userId="5430bee8-484f-42e8-8ebd-7a9d42134bbc" providerId="ADAL" clId="{DE69B203-AAEE-469B-B2B1-C72A25816E93}" dt="2022-02-06T14:54:37.485" v="25581" actId="478"/>
          <ac:spMkLst>
            <pc:docMk/>
            <pc:sldMk cId="3779074774" sldId="300"/>
            <ac:spMk id="23" creationId="{BCE7F665-3B10-4324-9394-7CCC184CF26A}"/>
          </ac:spMkLst>
        </pc:spChg>
        <pc:spChg chg="mod">
          <ac:chgData name="Christopher Vazquez" userId="5430bee8-484f-42e8-8ebd-7a9d42134bbc" providerId="ADAL" clId="{DE69B203-AAEE-469B-B2B1-C72A25816E93}" dt="2022-02-06T14:51:27.032" v="25259" actId="14100"/>
          <ac:spMkLst>
            <pc:docMk/>
            <pc:sldMk cId="3779074774" sldId="300"/>
            <ac:spMk id="24" creationId="{A07C916A-55BF-4377-86BF-48E30875D8F5}"/>
          </ac:spMkLst>
        </pc:spChg>
        <pc:spChg chg="add mod">
          <ac:chgData name="Christopher Vazquez" userId="5430bee8-484f-42e8-8ebd-7a9d42134bbc" providerId="ADAL" clId="{DE69B203-AAEE-469B-B2B1-C72A25816E93}" dt="2022-02-06T14:52:36.436" v="25386" actId="1076"/>
          <ac:spMkLst>
            <pc:docMk/>
            <pc:sldMk cId="3779074774" sldId="300"/>
            <ac:spMk id="28" creationId="{1F96235F-156A-4D00-B94D-BB26AA65A809}"/>
          </ac:spMkLst>
        </pc:spChg>
        <pc:spChg chg="add mod">
          <ac:chgData name="Christopher Vazquez" userId="5430bee8-484f-42e8-8ebd-7a9d42134bbc" providerId="ADAL" clId="{DE69B203-AAEE-469B-B2B1-C72A25816E93}" dt="2022-02-06T14:54:49.625" v="25583" actId="1076"/>
          <ac:spMkLst>
            <pc:docMk/>
            <pc:sldMk cId="3779074774" sldId="300"/>
            <ac:spMk id="29" creationId="{7420661E-B111-4F79-8AA3-3EB61D296076}"/>
          </ac:spMkLst>
        </pc:spChg>
        <pc:spChg chg="mod">
          <ac:chgData name="Christopher Vazquez" userId="5430bee8-484f-42e8-8ebd-7a9d42134bbc" providerId="ADAL" clId="{DE69B203-AAEE-469B-B2B1-C72A25816E93}" dt="2022-02-06T14:53:28.599" v="25415" actId="1076"/>
          <ac:spMkLst>
            <pc:docMk/>
            <pc:sldMk cId="3779074774" sldId="300"/>
            <ac:spMk id="33" creationId="{2AD45665-EAC7-42AE-8361-CC4F3A451DCE}"/>
          </ac:spMkLst>
        </pc:spChg>
        <pc:spChg chg="del">
          <ac:chgData name="Christopher Vazquez" userId="5430bee8-484f-42e8-8ebd-7a9d42134bbc" providerId="ADAL" clId="{DE69B203-AAEE-469B-B2B1-C72A25816E93}" dt="2022-02-06T14:42:03.394" v="25239" actId="478"/>
          <ac:spMkLst>
            <pc:docMk/>
            <pc:sldMk cId="3779074774" sldId="300"/>
            <ac:spMk id="34" creationId="{99685A43-3B0A-4A40-ABBE-7E3E092E3992}"/>
          </ac:spMkLst>
        </pc:spChg>
        <pc:spChg chg="del">
          <ac:chgData name="Christopher Vazquez" userId="5430bee8-484f-42e8-8ebd-7a9d42134bbc" providerId="ADAL" clId="{DE69B203-AAEE-469B-B2B1-C72A25816E93}" dt="2022-02-06T14:42:09.412" v="25242" actId="478"/>
          <ac:spMkLst>
            <pc:docMk/>
            <pc:sldMk cId="3779074774" sldId="300"/>
            <ac:spMk id="39" creationId="{54681217-F89A-4FCE-ACF9-06488291BD22}"/>
          </ac:spMkLst>
        </pc:spChg>
        <pc:spChg chg="mod">
          <ac:chgData name="Christopher Vazquez" userId="5430bee8-484f-42e8-8ebd-7a9d42134bbc" providerId="ADAL" clId="{DE69B203-AAEE-469B-B2B1-C72A25816E93}" dt="2022-02-06T14:52:31.938" v="25384" actId="14100"/>
          <ac:spMkLst>
            <pc:docMk/>
            <pc:sldMk cId="3779074774" sldId="300"/>
            <ac:spMk id="56" creationId="{0F68E0C4-67C6-44A8-8337-DC4DC54391E1}"/>
          </ac:spMkLst>
        </pc:spChg>
        <pc:spChg chg="del">
          <ac:chgData name="Christopher Vazquez" userId="5430bee8-484f-42e8-8ebd-7a9d42134bbc" providerId="ADAL" clId="{DE69B203-AAEE-469B-B2B1-C72A25816E93}" dt="2022-02-06T14:42:12.474" v="25243" actId="478"/>
          <ac:spMkLst>
            <pc:docMk/>
            <pc:sldMk cId="3779074774" sldId="300"/>
            <ac:spMk id="59" creationId="{4524F2B9-BF9F-4491-BC92-5351B03CD4FD}"/>
          </ac:spMkLst>
        </pc:spChg>
        <pc:spChg chg="mod">
          <ac:chgData name="Christopher Vazquez" userId="5430bee8-484f-42e8-8ebd-7a9d42134bbc" providerId="ADAL" clId="{DE69B203-AAEE-469B-B2B1-C72A25816E93}" dt="2022-02-06T14:54:29.741" v="25580" actId="1076"/>
          <ac:spMkLst>
            <pc:docMk/>
            <pc:sldMk cId="3779074774" sldId="300"/>
            <ac:spMk id="65" creationId="{F14FDEE2-2B24-4E8F-9D4B-D28126CC032D}"/>
          </ac:spMkLst>
        </pc:spChg>
        <pc:picChg chg="del">
          <ac:chgData name="Christopher Vazquez" userId="5430bee8-484f-42e8-8ebd-7a9d42134bbc" providerId="ADAL" clId="{DE69B203-AAEE-469B-B2B1-C72A25816E93}" dt="2022-02-06T14:42:05.665" v="25240" actId="478"/>
          <ac:picMkLst>
            <pc:docMk/>
            <pc:sldMk cId="3779074774" sldId="300"/>
            <ac:picMk id="4" creationId="{26AC5637-35CA-40A6-A02C-0AF6ED5CDCCC}"/>
          </ac:picMkLst>
        </pc:picChg>
        <pc:picChg chg="add del mod">
          <ac:chgData name="Christopher Vazquez" userId="5430bee8-484f-42e8-8ebd-7a9d42134bbc" providerId="ADAL" clId="{DE69B203-AAEE-469B-B2B1-C72A25816E93}" dt="2022-02-06T14:50:40.823" v="25247" actId="478"/>
          <ac:picMkLst>
            <pc:docMk/>
            <pc:sldMk cId="3779074774" sldId="300"/>
            <ac:picMk id="6" creationId="{F1E5F5A4-5AD0-4FB3-9DC2-E394B1F80740}"/>
          </ac:picMkLst>
        </pc:picChg>
        <pc:picChg chg="add mod ord">
          <ac:chgData name="Christopher Vazquez" userId="5430bee8-484f-42e8-8ebd-7a9d42134bbc" providerId="ADAL" clId="{DE69B203-AAEE-469B-B2B1-C72A25816E93}" dt="2022-02-06T14:51:15.710" v="25255" actId="1076"/>
          <ac:picMkLst>
            <pc:docMk/>
            <pc:sldMk cId="3779074774" sldId="300"/>
            <ac:picMk id="8" creationId="{1BFCC0A8-D004-45D1-BF09-0442A699D431}"/>
          </ac:picMkLst>
        </pc:picChg>
        <pc:picChg chg="add del">
          <ac:chgData name="Christopher Vazquez" userId="5430bee8-484f-42e8-8ebd-7a9d42134bbc" providerId="ADAL" clId="{DE69B203-AAEE-469B-B2B1-C72A25816E93}" dt="2022-02-06T14:51:42.914" v="25277" actId="478"/>
          <ac:picMkLst>
            <pc:docMk/>
            <pc:sldMk cId="3779074774" sldId="300"/>
            <ac:picMk id="15" creationId="{BACF1DAE-AE01-48F9-8424-F480965CB2D6}"/>
          </ac:picMkLst>
        </pc:picChg>
        <pc:picChg chg="del">
          <ac:chgData name="Christopher Vazquez" userId="5430bee8-484f-42e8-8ebd-7a9d42134bbc" providerId="ADAL" clId="{DE69B203-AAEE-469B-B2B1-C72A25816E93}" dt="2022-02-06T14:41:58.902" v="25237" actId="478"/>
          <ac:picMkLst>
            <pc:docMk/>
            <pc:sldMk cId="3779074774" sldId="300"/>
            <ac:picMk id="51" creationId="{9D92AF14-BB89-43A2-B3B9-428D5A130C8A}"/>
          </ac:picMkLst>
        </pc:picChg>
        <pc:cxnChg chg="mod">
          <ac:chgData name="Christopher Vazquez" userId="5430bee8-484f-42e8-8ebd-7a9d42134bbc" providerId="ADAL" clId="{DE69B203-AAEE-469B-B2B1-C72A25816E93}" dt="2022-02-06T14:53:28.599" v="25415" actId="1076"/>
          <ac:cxnSpMkLst>
            <pc:docMk/>
            <pc:sldMk cId="3779074774" sldId="300"/>
            <ac:cxnSpMk id="25" creationId="{6FC6047E-02F5-4631-B1F7-A8563E9A02A5}"/>
          </ac:cxnSpMkLst>
        </pc:cxnChg>
        <pc:cxnChg chg="add mod">
          <ac:chgData name="Christopher Vazquez" userId="5430bee8-484f-42e8-8ebd-7a9d42134bbc" providerId="ADAL" clId="{DE69B203-AAEE-469B-B2B1-C72A25816E93}" dt="2022-02-06T14:54:49.625" v="25583" actId="1076"/>
          <ac:cxnSpMkLst>
            <pc:docMk/>
            <pc:sldMk cId="3779074774" sldId="300"/>
            <ac:cxnSpMk id="32" creationId="{5DD7FC8A-D8E3-47E9-AE3F-5C91C7144DAF}"/>
          </ac:cxnSpMkLst>
        </pc:cxnChg>
        <pc:cxnChg chg="add mod">
          <ac:chgData name="Christopher Vazquez" userId="5430bee8-484f-42e8-8ebd-7a9d42134bbc" providerId="ADAL" clId="{DE69B203-AAEE-469B-B2B1-C72A25816E93}" dt="2022-02-06T14:54:49.625" v="25583" actId="1076"/>
          <ac:cxnSpMkLst>
            <pc:docMk/>
            <pc:sldMk cId="3779074774" sldId="300"/>
            <ac:cxnSpMk id="36" creationId="{77F48572-D270-4B47-B7F8-948C82D1F98C}"/>
          </ac:cxnSpMkLst>
        </pc:cxnChg>
        <pc:cxnChg chg="del mod">
          <ac:chgData name="Christopher Vazquez" userId="5430bee8-484f-42e8-8ebd-7a9d42134bbc" providerId="ADAL" clId="{DE69B203-AAEE-469B-B2B1-C72A25816E93}" dt="2022-02-06T14:42:00.089" v="25238" actId="478"/>
          <ac:cxnSpMkLst>
            <pc:docMk/>
            <pc:sldMk cId="3779074774" sldId="300"/>
            <ac:cxnSpMk id="57" creationId="{C147CA7F-3F46-4132-BA60-3B03C6401227}"/>
          </ac:cxnSpMkLst>
        </pc:cxn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CB859-99FF-4627-B285-6A846426A10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B170ECB-9A88-4E77-96C3-B69D6CCBE27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16CCB02-A264-4FA2-A209-6983E591037A}"/>
              </a:ext>
            </a:extLst>
          </p:cNvPr>
          <p:cNvSpPr>
            <a:spLocks noGrp="1"/>
          </p:cNvSpPr>
          <p:nvPr>
            <p:ph type="dt" sz="half" idx="10"/>
          </p:nvPr>
        </p:nvSpPr>
        <p:spPr/>
        <p:txBody>
          <a:bodyPr/>
          <a:lstStyle/>
          <a:p>
            <a:fld id="{F2853407-28D0-489A-BF65-767A54CF45F2}" type="datetimeFigureOut">
              <a:rPr lang="en-US" smtClean="0"/>
              <a:t>5/20/2022</a:t>
            </a:fld>
            <a:endParaRPr lang="en-US"/>
          </a:p>
        </p:txBody>
      </p:sp>
      <p:sp>
        <p:nvSpPr>
          <p:cNvPr id="5" name="Footer Placeholder 4">
            <a:extLst>
              <a:ext uri="{FF2B5EF4-FFF2-40B4-BE49-F238E27FC236}">
                <a16:creationId xmlns:a16="http://schemas.microsoft.com/office/drawing/2014/main" id="{F288FECA-30EE-48FF-A6D2-4A7033D8BAD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70BACF8-E59C-4F17-A188-2126609FD122}"/>
              </a:ext>
            </a:extLst>
          </p:cNvPr>
          <p:cNvSpPr>
            <a:spLocks noGrp="1"/>
          </p:cNvSpPr>
          <p:nvPr>
            <p:ph type="sldNum" sz="quarter" idx="12"/>
          </p:nvPr>
        </p:nvSpPr>
        <p:spPr/>
        <p:txBody>
          <a:bodyPr/>
          <a:lstStyle/>
          <a:p>
            <a:fld id="{C0B85C0C-B022-4B8C-9EFB-8A93EE94725D}" type="slidenum">
              <a:rPr lang="en-US" smtClean="0"/>
              <a:t>‹#›</a:t>
            </a:fld>
            <a:endParaRPr lang="en-US"/>
          </a:p>
        </p:txBody>
      </p:sp>
    </p:spTree>
    <p:extLst>
      <p:ext uri="{BB962C8B-B14F-4D97-AF65-F5344CB8AC3E}">
        <p14:creationId xmlns:p14="http://schemas.microsoft.com/office/powerpoint/2010/main" val="17243716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9113F0-4A06-4FD2-815E-8FD3B961533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680CA30-C91B-4E56-BA1F-12D6B6B4205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4F7613A-8FB2-434A-931B-CBCC1F93BB71}"/>
              </a:ext>
            </a:extLst>
          </p:cNvPr>
          <p:cNvSpPr>
            <a:spLocks noGrp="1"/>
          </p:cNvSpPr>
          <p:nvPr>
            <p:ph type="dt" sz="half" idx="10"/>
          </p:nvPr>
        </p:nvSpPr>
        <p:spPr/>
        <p:txBody>
          <a:bodyPr/>
          <a:lstStyle/>
          <a:p>
            <a:fld id="{F2853407-28D0-489A-BF65-767A54CF45F2}" type="datetimeFigureOut">
              <a:rPr lang="en-US" smtClean="0"/>
              <a:t>5/20/2022</a:t>
            </a:fld>
            <a:endParaRPr lang="en-US"/>
          </a:p>
        </p:txBody>
      </p:sp>
      <p:sp>
        <p:nvSpPr>
          <p:cNvPr id="5" name="Footer Placeholder 4">
            <a:extLst>
              <a:ext uri="{FF2B5EF4-FFF2-40B4-BE49-F238E27FC236}">
                <a16:creationId xmlns:a16="http://schemas.microsoft.com/office/drawing/2014/main" id="{CDB78277-FC3D-40C2-A531-D83972495D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D2BEC2D-405D-4F1D-A987-868E08E269AF}"/>
              </a:ext>
            </a:extLst>
          </p:cNvPr>
          <p:cNvSpPr>
            <a:spLocks noGrp="1"/>
          </p:cNvSpPr>
          <p:nvPr>
            <p:ph type="sldNum" sz="quarter" idx="12"/>
          </p:nvPr>
        </p:nvSpPr>
        <p:spPr/>
        <p:txBody>
          <a:bodyPr/>
          <a:lstStyle/>
          <a:p>
            <a:fld id="{C0B85C0C-B022-4B8C-9EFB-8A93EE94725D}" type="slidenum">
              <a:rPr lang="en-US" smtClean="0"/>
              <a:t>‹#›</a:t>
            </a:fld>
            <a:endParaRPr lang="en-US"/>
          </a:p>
        </p:txBody>
      </p:sp>
    </p:spTree>
    <p:extLst>
      <p:ext uri="{BB962C8B-B14F-4D97-AF65-F5344CB8AC3E}">
        <p14:creationId xmlns:p14="http://schemas.microsoft.com/office/powerpoint/2010/main" val="19910214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7E44199-23AE-47E5-9B6C-BEFA83FF2D8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7D49111-2A8B-4007-9352-5E9C9115CA2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99F7EF0-44B1-4FC0-9F1C-8A088FE7BA58}"/>
              </a:ext>
            </a:extLst>
          </p:cNvPr>
          <p:cNvSpPr>
            <a:spLocks noGrp="1"/>
          </p:cNvSpPr>
          <p:nvPr>
            <p:ph type="dt" sz="half" idx="10"/>
          </p:nvPr>
        </p:nvSpPr>
        <p:spPr/>
        <p:txBody>
          <a:bodyPr/>
          <a:lstStyle/>
          <a:p>
            <a:fld id="{F2853407-28D0-489A-BF65-767A54CF45F2}" type="datetimeFigureOut">
              <a:rPr lang="en-US" smtClean="0"/>
              <a:t>5/20/2022</a:t>
            </a:fld>
            <a:endParaRPr lang="en-US"/>
          </a:p>
        </p:txBody>
      </p:sp>
      <p:sp>
        <p:nvSpPr>
          <p:cNvPr id="5" name="Footer Placeholder 4">
            <a:extLst>
              <a:ext uri="{FF2B5EF4-FFF2-40B4-BE49-F238E27FC236}">
                <a16:creationId xmlns:a16="http://schemas.microsoft.com/office/drawing/2014/main" id="{E44E4010-299C-4A89-AA02-7BD96A56F7A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C4AED69-6C06-4F8C-8637-0351DCD0082B}"/>
              </a:ext>
            </a:extLst>
          </p:cNvPr>
          <p:cNvSpPr>
            <a:spLocks noGrp="1"/>
          </p:cNvSpPr>
          <p:nvPr>
            <p:ph type="sldNum" sz="quarter" idx="12"/>
          </p:nvPr>
        </p:nvSpPr>
        <p:spPr/>
        <p:txBody>
          <a:bodyPr/>
          <a:lstStyle/>
          <a:p>
            <a:fld id="{C0B85C0C-B022-4B8C-9EFB-8A93EE94725D}" type="slidenum">
              <a:rPr lang="en-US" smtClean="0"/>
              <a:t>‹#›</a:t>
            </a:fld>
            <a:endParaRPr lang="en-US"/>
          </a:p>
        </p:txBody>
      </p:sp>
    </p:spTree>
    <p:extLst>
      <p:ext uri="{BB962C8B-B14F-4D97-AF65-F5344CB8AC3E}">
        <p14:creationId xmlns:p14="http://schemas.microsoft.com/office/powerpoint/2010/main" val="34550115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0AFC19-0804-411F-8D4D-1D0E2FDE3AE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7ED5ACA-DA8E-48AA-B344-4BAFEAC62C1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9407F50-B94E-4003-BFC2-79F732352240}"/>
              </a:ext>
            </a:extLst>
          </p:cNvPr>
          <p:cNvSpPr>
            <a:spLocks noGrp="1"/>
          </p:cNvSpPr>
          <p:nvPr>
            <p:ph type="dt" sz="half" idx="10"/>
          </p:nvPr>
        </p:nvSpPr>
        <p:spPr/>
        <p:txBody>
          <a:bodyPr/>
          <a:lstStyle/>
          <a:p>
            <a:fld id="{F2853407-28D0-489A-BF65-767A54CF45F2}" type="datetimeFigureOut">
              <a:rPr lang="en-US" smtClean="0"/>
              <a:t>5/20/2022</a:t>
            </a:fld>
            <a:endParaRPr lang="en-US"/>
          </a:p>
        </p:txBody>
      </p:sp>
      <p:sp>
        <p:nvSpPr>
          <p:cNvPr id="5" name="Footer Placeholder 4">
            <a:extLst>
              <a:ext uri="{FF2B5EF4-FFF2-40B4-BE49-F238E27FC236}">
                <a16:creationId xmlns:a16="http://schemas.microsoft.com/office/drawing/2014/main" id="{AF035211-6347-49BE-95E9-2A89C87D3FE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FDF6985-121C-422A-B90B-35918D240D9B}"/>
              </a:ext>
            </a:extLst>
          </p:cNvPr>
          <p:cNvSpPr>
            <a:spLocks noGrp="1"/>
          </p:cNvSpPr>
          <p:nvPr>
            <p:ph type="sldNum" sz="quarter" idx="12"/>
          </p:nvPr>
        </p:nvSpPr>
        <p:spPr/>
        <p:txBody>
          <a:bodyPr/>
          <a:lstStyle/>
          <a:p>
            <a:fld id="{C0B85C0C-B022-4B8C-9EFB-8A93EE94725D}" type="slidenum">
              <a:rPr lang="en-US" smtClean="0"/>
              <a:t>‹#›</a:t>
            </a:fld>
            <a:endParaRPr lang="en-US"/>
          </a:p>
        </p:txBody>
      </p:sp>
    </p:spTree>
    <p:extLst>
      <p:ext uri="{BB962C8B-B14F-4D97-AF65-F5344CB8AC3E}">
        <p14:creationId xmlns:p14="http://schemas.microsoft.com/office/powerpoint/2010/main" val="32785421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A409DA-8B30-4587-A214-53A232205CA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9CE5EDA-3523-4A40-A537-A2A1B9A6E18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6BC22A7-79DB-4DF4-B610-15B641A3C7CB}"/>
              </a:ext>
            </a:extLst>
          </p:cNvPr>
          <p:cNvSpPr>
            <a:spLocks noGrp="1"/>
          </p:cNvSpPr>
          <p:nvPr>
            <p:ph type="dt" sz="half" idx="10"/>
          </p:nvPr>
        </p:nvSpPr>
        <p:spPr/>
        <p:txBody>
          <a:bodyPr/>
          <a:lstStyle/>
          <a:p>
            <a:fld id="{F2853407-28D0-489A-BF65-767A54CF45F2}" type="datetimeFigureOut">
              <a:rPr lang="en-US" smtClean="0"/>
              <a:t>5/20/2022</a:t>
            </a:fld>
            <a:endParaRPr lang="en-US"/>
          </a:p>
        </p:txBody>
      </p:sp>
      <p:sp>
        <p:nvSpPr>
          <p:cNvPr id="5" name="Footer Placeholder 4">
            <a:extLst>
              <a:ext uri="{FF2B5EF4-FFF2-40B4-BE49-F238E27FC236}">
                <a16:creationId xmlns:a16="http://schemas.microsoft.com/office/drawing/2014/main" id="{045342E9-842E-48D0-B482-60EB7C890DA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604F227-4A31-47C7-BD6F-93F551709D58}"/>
              </a:ext>
            </a:extLst>
          </p:cNvPr>
          <p:cNvSpPr>
            <a:spLocks noGrp="1"/>
          </p:cNvSpPr>
          <p:nvPr>
            <p:ph type="sldNum" sz="quarter" idx="12"/>
          </p:nvPr>
        </p:nvSpPr>
        <p:spPr/>
        <p:txBody>
          <a:bodyPr/>
          <a:lstStyle/>
          <a:p>
            <a:fld id="{C0B85C0C-B022-4B8C-9EFB-8A93EE94725D}" type="slidenum">
              <a:rPr lang="en-US" smtClean="0"/>
              <a:t>‹#›</a:t>
            </a:fld>
            <a:endParaRPr lang="en-US"/>
          </a:p>
        </p:txBody>
      </p:sp>
    </p:spTree>
    <p:extLst>
      <p:ext uri="{BB962C8B-B14F-4D97-AF65-F5344CB8AC3E}">
        <p14:creationId xmlns:p14="http://schemas.microsoft.com/office/powerpoint/2010/main" val="36420787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E4C41E-C83C-48A6-AF54-FBA9C39BD03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EBB00E8-1D09-46A4-B19C-790C2C4BD64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70230C7-E30C-4815-BE14-0C7ADFEC331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A5C8B66-3B0A-4540-A91C-D644ED5C7988}"/>
              </a:ext>
            </a:extLst>
          </p:cNvPr>
          <p:cNvSpPr>
            <a:spLocks noGrp="1"/>
          </p:cNvSpPr>
          <p:nvPr>
            <p:ph type="dt" sz="half" idx="10"/>
          </p:nvPr>
        </p:nvSpPr>
        <p:spPr/>
        <p:txBody>
          <a:bodyPr/>
          <a:lstStyle/>
          <a:p>
            <a:fld id="{F2853407-28D0-489A-BF65-767A54CF45F2}" type="datetimeFigureOut">
              <a:rPr lang="en-US" smtClean="0"/>
              <a:t>5/20/2022</a:t>
            </a:fld>
            <a:endParaRPr lang="en-US"/>
          </a:p>
        </p:txBody>
      </p:sp>
      <p:sp>
        <p:nvSpPr>
          <p:cNvPr id="6" name="Footer Placeholder 5">
            <a:extLst>
              <a:ext uri="{FF2B5EF4-FFF2-40B4-BE49-F238E27FC236}">
                <a16:creationId xmlns:a16="http://schemas.microsoft.com/office/drawing/2014/main" id="{2B05D7BF-B270-4592-83DB-F5146EA5C32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BC2A170-1EB6-48C2-8AB5-ACA7AA303F2A}"/>
              </a:ext>
            </a:extLst>
          </p:cNvPr>
          <p:cNvSpPr>
            <a:spLocks noGrp="1"/>
          </p:cNvSpPr>
          <p:nvPr>
            <p:ph type="sldNum" sz="quarter" idx="12"/>
          </p:nvPr>
        </p:nvSpPr>
        <p:spPr/>
        <p:txBody>
          <a:bodyPr/>
          <a:lstStyle/>
          <a:p>
            <a:fld id="{C0B85C0C-B022-4B8C-9EFB-8A93EE94725D}" type="slidenum">
              <a:rPr lang="en-US" smtClean="0"/>
              <a:t>‹#›</a:t>
            </a:fld>
            <a:endParaRPr lang="en-US"/>
          </a:p>
        </p:txBody>
      </p:sp>
    </p:spTree>
    <p:extLst>
      <p:ext uri="{BB962C8B-B14F-4D97-AF65-F5344CB8AC3E}">
        <p14:creationId xmlns:p14="http://schemas.microsoft.com/office/powerpoint/2010/main" val="13304766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EBE3F8-97C6-4B2E-BE35-2F5154FD364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BF64FF9-94E0-4EE9-8643-25B62649CA7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A9ED52C-21C6-44A1-A2A4-85F71C34A3C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700B7A5-EB41-4FFC-956E-ABF453108FA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7BEA030-961F-42DC-84A2-B37D3969FE0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1CA1F70-35AC-4C0C-ABF0-E6F3301EC22B}"/>
              </a:ext>
            </a:extLst>
          </p:cNvPr>
          <p:cNvSpPr>
            <a:spLocks noGrp="1"/>
          </p:cNvSpPr>
          <p:nvPr>
            <p:ph type="dt" sz="half" idx="10"/>
          </p:nvPr>
        </p:nvSpPr>
        <p:spPr/>
        <p:txBody>
          <a:bodyPr/>
          <a:lstStyle/>
          <a:p>
            <a:fld id="{F2853407-28D0-489A-BF65-767A54CF45F2}" type="datetimeFigureOut">
              <a:rPr lang="en-US" smtClean="0"/>
              <a:t>5/20/2022</a:t>
            </a:fld>
            <a:endParaRPr lang="en-US"/>
          </a:p>
        </p:txBody>
      </p:sp>
      <p:sp>
        <p:nvSpPr>
          <p:cNvPr id="8" name="Footer Placeholder 7">
            <a:extLst>
              <a:ext uri="{FF2B5EF4-FFF2-40B4-BE49-F238E27FC236}">
                <a16:creationId xmlns:a16="http://schemas.microsoft.com/office/drawing/2014/main" id="{7553AF83-3784-4D78-8328-BE7C95C44BA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854FA5E-64C8-4045-8CF9-13DC54FEC963}"/>
              </a:ext>
            </a:extLst>
          </p:cNvPr>
          <p:cNvSpPr>
            <a:spLocks noGrp="1"/>
          </p:cNvSpPr>
          <p:nvPr>
            <p:ph type="sldNum" sz="quarter" idx="12"/>
          </p:nvPr>
        </p:nvSpPr>
        <p:spPr/>
        <p:txBody>
          <a:bodyPr/>
          <a:lstStyle/>
          <a:p>
            <a:fld id="{C0B85C0C-B022-4B8C-9EFB-8A93EE94725D}" type="slidenum">
              <a:rPr lang="en-US" smtClean="0"/>
              <a:t>‹#›</a:t>
            </a:fld>
            <a:endParaRPr lang="en-US"/>
          </a:p>
        </p:txBody>
      </p:sp>
    </p:spTree>
    <p:extLst>
      <p:ext uri="{BB962C8B-B14F-4D97-AF65-F5344CB8AC3E}">
        <p14:creationId xmlns:p14="http://schemas.microsoft.com/office/powerpoint/2010/main" val="2378945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2B1F06-BF6A-4BF9-B344-0CAB23CF42C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E6812DD-4566-42B5-9196-295C7214811B}"/>
              </a:ext>
            </a:extLst>
          </p:cNvPr>
          <p:cNvSpPr>
            <a:spLocks noGrp="1"/>
          </p:cNvSpPr>
          <p:nvPr>
            <p:ph type="dt" sz="half" idx="10"/>
          </p:nvPr>
        </p:nvSpPr>
        <p:spPr/>
        <p:txBody>
          <a:bodyPr/>
          <a:lstStyle/>
          <a:p>
            <a:fld id="{F2853407-28D0-489A-BF65-767A54CF45F2}" type="datetimeFigureOut">
              <a:rPr lang="en-US" smtClean="0"/>
              <a:t>5/20/2022</a:t>
            </a:fld>
            <a:endParaRPr lang="en-US"/>
          </a:p>
        </p:txBody>
      </p:sp>
      <p:sp>
        <p:nvSpPr>
          <p:cNvPr id="4" name="Footer Placeholder 3">
            <a:extLst>
              <a:ext uri="{FF2B5EF4-FFF2-40B4-BE49-F238E27FC236}">
                <a16:creationId xmlns:a16="http://schemas.microsoft.com/office/drawing/2014/main" id="{A23EA866-2537-4FE7-9EC0-86459B3732C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169DEBC-8111-4390-9316-C68EBDC1DEB1}"/>
              </a:ext>
            </a:extLst>
          </p:cNvPr>
          <p:cNvSpPr>
            <a:spLocks noGrp="1"/>
          </p:cNvSpPr>
          <p:nvPr>
            <p:ph type="sldNum" sz="quarter" idx="12"/>
          </p:nvPr>
        </p:nvSpPr>
        <p:spPr/>
        <p:txBody>
          <a:bodyPr/>
          <a:lstStyle/>
          <a:p>
            <a:fld id="{C0B85C0C-B022-4B8C-9EFB-8A93EE94725D}" type="slidenum">
              <a:rPr lang="en-US" smtClean="0"/>
              <a:t>‹#›</a:t>
            </a:fld>
            <a:endParaRPr lang="en-US"/>
          </a:p>
        </p:txBody>
      </p:sp>
    </p:spTree>
    <p:extLst>
      <p:ext uri="{BB962C8B-B14F-4D97-AF65-F5344CB8AC3E}">
        <p14:creationId xmlns:p14="http://schemas.microsoft.com/office/powerpoint/2010/main" val="21134015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3B209C7-13A2-4AED-91F4-D5FE287D81B9}"/>
              </a:ext>
            </a:extLst>
          </p:cNvPr>
          <p:cNvSpPr>
            <a:spLocks noGrp="1"/>
          </p:cNvSpPr>
          <p:nvPr>
            <p:ph type="dt" sz="half" idx="10"/>
          </p:nvPr>
        </p:nvSpPr>
        <p:spPr/>
        <p:txBody>
          <a:bodyPr/>
          <a:lstStyle/>
          <a:p>
            <a:fld id="{F2853407-28D0-489A-BF65-767A54CF45F2}" type="datetimeFigureOut">
              <a:rPr lang="en-US" smtClean="0"/>
              <a:t>5/20/2022</a:t>
            </a:fld>
            <a:endParaRPr lang="en-US"/>
          </a:p>
        </p:txBody>
      </p:sp>
      <p:sp>
        <p:nvSpPr>
          <p:cNvPr id="3" name="Footer Placeholder 2">
            <a:extLst>
              <a:ext uri="{FF2B5EF4-FFF2-40B4-BE49-F238E27FC236}">
                <a16:creationId xmlns:a16="http://schemas.microsoft.com/office/drawing/2014/main" id="{0A5EAB68-9936-4DD0-9B48-82A41B879E9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DA78B1B-2054-4501-B0DD-2A2D72D0FB27}"/>
              </a:ext>
            </a:extLst>
          </p:cNvPr>
          <p:cNvSpPr>
            <a:spLocks noGrp="1"/>
          </p:cNvSpPr>
          <p:nvPr>
            <p:ph type="sldNum" sz="quarter" idx="12"/>
          </p:nvPr>
        </p:nvSpPr>
        <p:spPr/>
        <p:txBody>
          <a:bodyPr/>
          <a:lstStyle/>
          <a:p>
            <a:fld id="{C0B85C0C-B022-4B8C-9EFB-8A93EE94725D}" type="slidenum">
              <a:rPr lang="en-US" smtClean="0"/>
              <a:t>‹#›</a:t>
            </a:fld>
            <a:endParaRPr lang="en-US"/>
          </a:p>
        </p:txBody>
      </p:sp>
    </p:spTree>
    <p:extLst>
      <p:ext uri="{BB962C8B-B14F-4D97-AF65-F5344CB8AC3E}">
        <p14:creationId xmlns:p14="http://schemas.microsoft.com/office/powerpoint/2010/main" val="29585799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29FB35-108E-431C-9909-CDCF0BE7B4D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ABF6418-BF81-4618-B6F6-E93360B02D9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7D7BA39-6022-40B5-A9C5-DFB44DE61F0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3CD9418-01DD-4D64-A986-781A792B11F9}"/>
              </a:ext>
            </a:extLst>
          </p:cNvPr>
          <p:cNvSpPr>
            <a:spLocks noGrp="1"/>
          </p:cNvSpPr>
          <p:nvPr>
            <p:ph type="dt" sz="half" idx="10"/>
          </p:nvPr>
        </p:nvSpPr>
        <p:spPr/>
        <p:txBody>
          <a:bodyPr/>
          <a:lstStyle/>
          <a:p>
            <a:fld id="{F2853407-28D0-489A-BF65-767A54CF45F2}" type="datetimeFigureOut">
              <a:rPr lang="en-US" smtClean="0"/>
              <a:t>5/20/2022</a:t>
            </a:fld>
            <a:endParaRPr lang="en-US"/>
          </a:p>
        </p:txBody>
      </p:sp>
      <p:sp>
        <p:nvSpPr>
          <p:cNvPr id="6" name="Footer Placeholder 5">
            <a:extLst>
              <a:ext uri="{FF2B5EF4-FFF2-40B4-BE49-F238E27FC236}">
                <a16:creationId xmlns:a16="http://schemas.microsoft.com/office/drawing/2014/main" id="{3241E1E0-F711-45ED-9FBF-B81A29354ED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4DF3F8F-C273-49A2-8EBE-537E0ED9C0FA}"/>
              </a:ext>
            </a:extLst>
          </p:cNvPr>
          <p:cNvSpPr>
            <a:spLocks noGrp="1"/>
          </p:cNvSpPr>
          <p:nvPr>
            <p:ph type="sldNum" sz="quarter" idx="12"/>
          </p:nvPr>
        </p:nvSpPr>
        <p:spPr/>
        <p:txBody>
          <a:bodyPr/>
          <a:lstStyle/>
          <a:p>
            <a:fld id="{C0B85C0C-B022-4B8C-9EFB-8A93EE94725D}" type="slidenum">
              <a:rPr lang="en-US" smtClean="0"/>
              <a:t>‹#›</a:t>
            </a:fld>
            <a:endParaRPr lang="en-US"/>
          </a:p>
        </p:txBody>
      </p:sp>
    </p:spTree>
    <p:extLst>
      <p:ext uri="{BB962C8B-B14F-4D97-AF65-F5344CB8AC3E}">
        <p14:creationId xmlns:p14="http://schemas.microsoft.com/office/powerpoint/2010/main" val="26654170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FB9E18-5F0B-4F68-837B-53BE3F5144C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7FFC7E1-3543-4987-98BA-4C4099CDE8A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C4DD326-A01A-41DE-95BC-65904731245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DCAE05C-30FA-4111-ADF4-5DE08FE9860E}"/>
              </a:ext>
            </a:extLst>
          </p:cNvPr>
          <p:cNvSpPr>
            <a:spLocks noGrp="1"/>
          </p:cNvSpPr>
          <p:nvPr>
            <p:ph type="dt" sz="half" idx="10"/>
          </p:nvPr>
        </p:nvSpPr>
        <p:spPr/>
        <p:txBody>
          <a:bodyPr/>
          <a:lstStyle/>
          <a:p>
            <a:fld id="{F2853407-28D0-489A-BF65-767A54CF45F2}" type="datetimeFigureOut">
              <a:rPr lang="en-US" smtClean="0"/>
              <a:t>5/20/2022</a:t>
            </a:fld>
            <a:endParaRPr lang="en-US"/>
          </a:p>
        </p:txBody>
      </p:sp>
      <p:sp>
        <p:nvSpPr>
          <p:cNvPr id="6" name="Footer Placeholder 5">
            <a:extLst>
              <a:ext uri="{FF2B5EF4-FFF2-40B4-BE49-F238E27FC236}">
                <a16:creationId xmlns:a16="http://schemas.microsoft.com/office/drawing/2014/main" id="{4D4A7387-D211-4BA3-A441-32476758F0D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27F2FB6-58A0-4936-8A87-48D065AC5A19}"/>
              </a:ext>
            </a:extLst>
          </p:cNvPr>
          <p:cNvSpPr>
            <a:spLocks noGrp="1"/>
          </p:cNvSpPr>
          <p:nvPr>
            <p:ph type="sldNum" sz="quarter" idx="12"/>
          </p:nvPr>
        </p:nvSpPr>
        <p:spPr/>
        <p:txBody>
          <a:bodyPr/>
          <a:lstStyle/>
          <a:p>
            <a:fld id="{C0B85C0C-B022-4B8C-9EFB-8A93EE94725D}" type="slidenum">
              <a:rPr lang="en-US" smtClean="0"/>
              <a:t>‹#›</a:t>
            </a:fld>
            <a:endParaRPr lang="en-US"/>
          </a:p>
        </p:txBody>
      </p:sp>
    </p:spTree>
    <p:extLst>
      <p:ext uri="{BB962C8B-B14F-4D97-AF65-F5344CB8AC3E}">
        <p14:creationId xmlns:p14="http://schemas.microsoft.com/office/powerpoint/2010/main" val="1999492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FDAC474-3DFC-4B7F-B495-96298B57478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4FE3332-74C8-48F3-81E4-1608E0FEBA5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3AFADD9-4FDA-4779-8634-FFEE849883B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2853407-28D0-489A-BF65-767A54CF45F2}" type="datetimeFigureOut">
              <a:rPr lang="en-US" smtClean="0"/>
              <a:t>5/20/2022</a:t>
            </a:fld>
            <a:endParaRPr lang="en-US"/>
          </a:p>
        </p:txBody>
      </p:sp>
      <p:sp>
        <p:nvSpPr>
          <p:cNvPr id="5" name="Footer Placeholder 4">
            <a:extLst>
              <a:ext uri="{FF2B5EF4-FFF2-40B4-BE49-F238E27FC236}">
                <a16:creationId xmlns:a16="http://schemas.microsoft.com/office/drawing/2014/main" id="{CBB4C981-37D1-4780-8062-1FB5D900C0B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751F65F-AEEF-419F-B91F-48C58600196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0B85C0C-B022-4B8C-9EFB-8A93EE94725D}" type="slidenum">
              <a:rPr lang="en-US" smtClean="0"/>
              <a:t>‹#›</a:t>
            </a:fld>
            <a:endParaRPr lang="en-US"/>
          </a:p>
        </p:txBody>
      </p:sp>
    </p:spTree>
    <p:extLst>
      <p:ext uri="{BB962C8B-B14F-4D97-AF65-F5344CB8AC3E}">
        <p14:creationId xmlns:p14="http://schemas.microsoft.com/office/powerpoint/2010/main" val="58982900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 Id="rId5" Type="http://schemas.openxmlformats.org/officeDocument/2006/relationships/image" Target="../media/image28.png"/><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 Id="rId5" Type="http://schemas.openxmlformats.org/officeDocument/2006/relationships/image" Target="../media/image32.png"/><Relationship Id="rId4" Type="http://schemas.openxmlformats.org/officeDocument/2006/relationships/image" Target="../media/image31.png"/></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5" Type="http://schemas.openxmlformats.org/officeDocument/2006/relationships/image" Target="../media/image36.png"/><Relationship Id="rId4" Type="http://schemas.openxmlformats.org/officeDocument/2006/relationships/image" Target="../media/image35.png"/></Relationships>
</file>

<file path=ppt/slides/_rels/slide1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5" Type="http://schemas.openxmlformats.org/officeDocument/2006/relationships/hyperlink" Target="https://stackoverflow.com/questions/54031813/i-am-trying-to-copy-a-file-but-getting-error-message" TargetMode="External"/><Relationship Id="rId4" Type="http://schemas.openxmlformats.org/officeDocument/2006/relationships/image" Target="../media/image39.png"/></Relationships>
</file>

<file path=ppt/slides/_rels/slide1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 Id="rId4" Type="http://schemas.openxmlformats.org/officeDocument/2006/relationships/image" Target="../media/image43.png"/></Relationships>
</file>

<file path=ppt/slides/_rels/slide1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 Id="rId4" Type="http://schemas.openxmlformats.org/officeDocument/2006/relationships/image" Target="../media/image46.png"/></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image" Target="../media/image47.png"/><Relationship Id="rId1" Type="http://schemas.openxmlformats.org/officeDocument/2006/relationships/slideLayout" Target="../slideLayouts/slideLayout7.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 Id="rId9" Type="http://schemas.openxmlformats.org/officeDocument/2006/relationships/image" Target="../media/image54.png"/></Relationships>
</file>

<file path=ppt/slides/_rels/slide21.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image" Target="../media/image55.png"/><Relationship Id="rId1" Type="http://schemas.openxmlformats.org/officeDocument/2006/relationships/slideLayout" Target="../slideLayouts/slideLayout7.xml"/><Relationship Id="rId6" Type="http://schemas.openxmlformats.org/officeDocument/2006/relationships/image" Target="../media/image59.png"/><Relationship Id="rId5" Type="http://schemas.openxmlformats.org/officeDocument/2006/relationships/image" Target="../media/image58.png"/><Relationship Id="rId10" Type="http://schemas.openxmlformats.org/officeDocument/2006/relationships/image" Target="../media/image63.png"/><Relationship Id="rId4" Type="http://schemas.openxmlformats.org/officeDocument/2006/relationships/image" Target="../media/image57.png"/><Relationship Id="rId9" Type="http://schemas.openxmlformats.org/officeDocument/2006/relationships/image" Target="../media/image62.png"/></Relationships>
</file>

<file path=ppt/slides/_rels/slide2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7.xml"/><Relationship Id="rId4" Type="http://schemas.openxmlformats.org/officeDocument/2006/relationships/image" Target="../media/image68.png"/></Relationships>
</file>

<file path=ppt/slides/_rels/slide24.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70.svg"/><Relationship Id="rId7" Type="http://schemas.openxmlformats.org/officeDocument/2006/relationships/image" Target="../media/image74.png"/><Relationship Id="rId2" Type="http://schemas.openxmlformats.org/officeDocument/2006/relationships/image" Target="../media/image69.png"/><Relationship Id="rId1" Type="http://schemas.openxmlformats.org/officeDocument/2006/relationships/slideLayout" Target="../slideLayouts/slideLayout7.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2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7.xml"/><Relationship Id="rId4" Type="http://schemas.openxmlformats.org/officeDocument/2006/relationships/image" Target="../media/image78.png"/></Relationships>
</file>

<file path=ppt/slides/_rels/slide2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7.xml"/><Relationship Id="rId5" Type="http://schemas.openxmlformats.org/officeDocument/2006/relationships/image" Target="../media/image82.png"/><Relationship Id="rId4" Type="http://schemas.openxmlformats.org/officeDocument/2006/relationships/image" Target="../media/image8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7.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s>
</file>

<file path=ppt/slides/_rels/slide2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 Id="rId5" Type="http://schemas.openxmlformats.org/officeDocument/2006/relationships/image" Target="../media/image91.png"/><Relationship Id="rId4" Type="http://schemas.openxmlformats.org/officeDocument/2006/relationships/image" Target="../media/image90.png"/></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7.xml"/><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image" Target="../media/image94.png"/></Relationships>
</file>

<file path=ppt/slides/_rels/slide31.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7.xml"/><Relationship Id="rId4" Type="http://schemas.openxmlformats.org/officeDocument/2006/relationships/image" Target="../media/image99.png"/></Relationships>
</file>

<file path=ppt/slides/_rels/slide32.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7.xml"/><Relationship Id="rId5" Type="http://schemas.openxmlformats.org/officeDocument/2006/relationships/image" Target="../media/image103.png"/><Relationship Id="rId4" Type="http://schemas.openxmlformats.org/officeDocument/2006/relationships/image" Target="../media/image102.png"/></Relationships>
</file>

<file path=ppt/slides/_rels/slide33.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7.xml"/><Relationship Id="rId6" Type="http://schemas.openxmlformats.org/officeDocument/2006/relationships/image" Target="../media/image70.svg"/><Relationship Id="rId5" Type="http://schemas.openxmlformats.org/officeDocument/2006/relationships/image" Target="../media/image69.png"/><Relationship Id="rId4" Type="http://schemas.openxmlformats.org/officeDocument/2006/relationships/image" Target="../media/image106.png"/></Relationships>
</file>

<file path=ppt/slides/_rels/slide34.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7.xml"/><Relationship Id="rId4" Type="http://schemas.openxmlformats.org/officeDocument/2006/relationships/image" Target="../media/image109.png"/></Relationships>
</file>

<file path=ppt/slides/_rels/slide35.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7.xml"/><Relationship Id="rId4" Type="http://schemas.openxmlformats.org/officeDocument/2006/relationships/image" Target="../media/image117.jpe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7.xml"/><Relationship Id="rId6" Type="http://schemas.openxmlformats.org/officeDocument/2006/relationships/image" Target="../media/image124.png"/><Relationship Id="rId5" Type="http://schemas.openxmlformats.org/officeDocument/2006/relationships/image" Target="../media/image123.png"/><Relationship Id="rId4" Type="http://schemas.openxmlformats.org/officeDocument/2006/relationships/image" Target="../media/image122.png"/></Relationships>
</file>

<file path=ppt/slides/_rels/slide42.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7.xml"/><Relationship Id="rId6" Type="http://schemas.openxmlformats.org/officeDocument/2006/relationships/image" Target="../media/image132.png"/><Relationship Id="rId5" Type="http://schemas.openxmlformats.org/officeDocument/2006/relationships/image" Target="../media/image131.png"/><Relationship Id="rId4" Type="http://schemas.openxmlformats.org/officeDocument/2006/relationships/image" Target="../media/image130.png"/></Relationships>
</file>

<file path=ppt/slides/_rels/slide45.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8" Type="http://schemas.openxmlformats.org/officeDocument/2006/relationships/image" Target="../media/image143.svg"/><Relationship Id="rId3" Type="http://schemas.openxmlformats.org/officeDocument/2006/relationships/image" Target="../media/image138.png"/><Relationship Id="rId7" Type="http://schemas.openxmlformats.org/officeDocument/2006/relationships/image" Target="../media/image142.png"/><Relationship Id="rId2" Type="http://schemas.openxmlformats.org/officeDocument/2006/relationships/image" Target="../media/image137.png"/><Relationship Id="rId1" Type="http://schemas.openxmlformats.org/officeDocument/2006/relationships/slideLayout" Target="../slideLayouts/slideLayout7.xml"/><Relationship Id="rId6" Type="http://schemas.openxmlformats.org/officeDocument/2006/relationships/image" Target="../media/image141.svg"/><Relationship Id="rId5" Type="http://schemas.openxmlformats.org/officeDocument/2006/relationships/image" Target="../media/image140.png"/><Relationship Id="rId10" Type="http://schemas.openxmlformats.org/officeDocument/2006/relationships/image" Target="../media/image145.svg"/><Relationship Id="rId4" Type="http://schemas.openxmlformats.org/officeDocument/2006/relationships/image" Target="../media/image139.png"/><Relationship Id="rId9" Type="http://schemas.openxmlformats.org/officeDocument/2006/relationships/image" Target="../media/image144.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6.png"/><Relationship Id="rId1" Type="http://schemas.openxmlformats.org/officeDocument/2006/relationships/slideLayout" Target="../slideLayouts/slideLayout7.xml"/><Relationship Id="rId4" Type="http://schemas.openxmlformats.org/officeDocument/2006/relationships/image" Target="../media/image148.png"/></Relationships>
</file>

<file path=ppt/slides/_rels/slide51.xml.rels><?xml version="1.0" encoding="UTF-8" standalone="yes"?>
<Relationships xmlns="http://schemas.openxmlformats.org/package/2006/relationships"><Relationship Id="rId8" Type="http://schemas.openxmlformats.org/officeDocument/2006/relationships/image" Target="../media/image155.png"/><Relationship Id="rId3" Type="http://schemas.openxmlformats.org/officeDocument/2006/relationships/image" Target="../media/image150.png"/><Relationship Id="rId7" Type="http://schemas.openxmlformats.org/officeDocument/2006/relationships/image" Target="../media/image154.png"/><Relationship Id="rId2" Type="http://schemas.openxmlformats.org/officeDocument/2006/relationships/image" Target="../media/image149.jpg"/><Relationship Id="rId1" Type="http://schemas.openxmlformats.org/officeDocument/2006/relationships/slideLayout" Target="../slideLayouts/slideLayout7.xml"/><Relationship Id="rId6" Type="http://schemas.openxmlformats.org/officeDocument/2006/relationships/image" Target="../media/image153.jpg"/><Relationship Id="rId5" Type="http://schemas.openxmlformats.org/officeDocument/2006/relationships/image" Target="../media/image152.png"/><Relationship Id="rId10" Type="http://schemas.openxmlformats.org/officeDocument/2006/relationships/image" Target="../media/image157.png"/><Relationship Id="rId4" Type="http://schemas.openxmlformats.org/officeDocument/2006/relationships/image" Target="../media/image151.png"/><Relationship Id="rId9" Type="http://schemas.openxmlformats.org/officeDocument/2006/relationships/image" Target="../media/image156.png"/></Relationships>
</file>

<file path=ppt/slides/_rels/slide52.xml.rels><?xml version="1.0" encoding="UTF-8" standalone="yes"?>
<Relationships xmlns="http://schemas.openxmlformats.org/package/2006/relationships"><Relationship Id="rId3" Type="http://schemas.openxmlformats.org/officeDocument/2006/relationships/image" Target="../media/image159.png"/><Relationship Id="rId7" Type="http://schemas.openxmlformats.org/officeDocument/2006/relationships/image" Target="../media/image163.png"/><Relationship Id="rId2" Type="http://schemas.openxmlformats.org/officeDocument/2006/relationships/image" Target="../media/image158.png"/><Relationship Id="rId1" Type="http://schemas.openxmlformats.org/officeDocument/2006/relationships/slideLayout" Target="../slideLayouts/slideLayout7.xml"/><Relationship Id="rId6" Type="http://schemas.openxmlformats.org/officeDocument/2006/relationships/image" Target="../media/image162.png"/><Relationship Id="rId5" Type="http://schemas.openxmlformats.org/officeDocument/2006/relationships/image" Target="../media/image161.png"/><Relationship Id="rId4" Type="http://schemas.openxmlformats.org/officeDocument/2006/relationships/image" Target="../media/image160.png"/></Relationships>
</file>

<file path=ppt/slides/_rels/slide53.xml.rels><?xml version="1.0" encoding="UTF-8" standalone="yes"?>
<Relationships xmlns="http://schemas.openxmlformats.org/package/2006/relationships"><Relationship Id="rId3" Type="http://schemas.openxmlformats.org/officeDocument/2006/relationships/image" Target="../media/image165.png"/><Relationship Id="rId7" Type="http://schemas.openxmlformats.org/officeDocument/2006/relationships/image" Target="../media/image169.png"/><Relationship Id="rId2" Type="http://schemas.openxmlformats.org/officeDocument/2006/relationships/image" Target="../media/image164.png"/><Relationship Id="rId1" Type="http://schemas.openxmlformats.org/officeDocument/2006/relationships/slideLayout" Target="../slideLayouts/slideLayout7.xml"/><Relationship Id="rId6" Type="http://schemas.openxmlformats.org/officeDocument/2006/relationships/image" Target="../media/image168.png"/><Relationship Id="rId5" Type="http://schemas.openxmlformats.org/officeDocument/2006/relationships/image" Target="../media/image167.png"/><Relationship Id="rId4" Type="http://schemas.openxmlformats.org/officeDocument/2006/relationships/image" Target="../media/image166.png"/></Relationships>
</file>

<file path=ppt/slides/_rels/slide54.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image" Target="../media/image170.png"/><Relationship Id="rId1" Type="http://schemas.openxmlformats.org/officeDocument/2006/relationships/slideLayout" Target="../slideLayouts/slideLayout7.xml"/><Relationship Id="rId4" Type="http://schemas.openxmlformats.org/officeDocument/2006/relationships/image" Target="../media/image172.png"/></Relationships>
</file>

<file path=ppt/slides/_rels/slide55.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182.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E18C9A8-D462-45B4-91CC-880FBF246797}"/>
              </a:ext>
            </a:extLst>
          </p:cNvPr>
          <p:cNvPicPr>
            <a:picLocks noChangeAspect="1"/>
          </p:cNvPicPr>
          <p:nvPr/>
        </p:nvPicPr>
        <p:blipFill>
          <a:blip r:embed="rId2"/>
          <a:stretch>
            <a:fillRect/>
          </a:stretch>
        </p:blipFill>
        <p:spPr>
          <a:xfrm>
            <a:off x="66850" y="1075765"/>
            <a:ext cx="6482369" cy="5084684"/>
          </a:xfrm>
          <a:prstGeom prst="rect">
            <a:avLst/>
          </a:prstGeom>
        </p:spPr>
      </p:pic>
      <p:pic>
        <p:nvPicPr>
          <p:cNvPr id="3" name="Picture 2">
            <a:extLst>
              <a:ext uri="{FF2B5EF4-FFF2-40B4-BE49-F238E27FC236}">
                <a16:creationId xmlns:a16="http://schemas.microsoft.com/office/drawing/2014/main" id="{2A3DEB05-43F3-4E4E-92AB-A17FA4796E5F}"/>
              </a:ext>
            </a:extLst>
          </p:cNvPr>
          <p:cNvPicPr>
            <a:picLocks noChangeAspect="1"/>
          </p:cNvPicPr>
          <p:nvPr/>
        </p:nvPicPr>
        <p:blipFill>
          <a:blip r:embed="rId3"/>
          <a:stretch>
            <a:fillRect/>
          </a:stretch>
        </p:blipFill>
        <p:spPr>
          <a:xfrm>
            <a:off x="7045047" y="1075765"/>
            <a:ext cx="2678969" cy="3115666"/>
          </a:xfrm>
          <a:prstGeom prst="rect">
            <a:avLst/>
          </a:prstGeom>
        </p:spPr>
      </p:pic>
      <p:pic>
        <p:nvPicPr>
          <p:cNvPr id="5" name="Picture 4">
            <a:extLst>
              <a:ext uri="{FF2B5EF4-FFF2-40B4-BE49-F238E27FC236}">
                <a16:creationId xmlns:a16="http://schemas.microsoft.com/office/drawing/2014/main" id="{CAD4D9C9-BB6C-41CC-97CF-0BC2702603F5}"/>
              </a:ext>
            </a:extLst>
          </p:cNvPr>
          <p:cNvPicPr>
            <a:picLocks noChangeAspect="1"/>
          </p:cNvPicPr>
          <p:nvPr/>
        </p:nvPicPr>
        <p:blipFill>
          <a:blip r:embed="rId4"/>
          <a:stretch>
            <a:fillRect/>
          </a:stretch>
        </p:blipFill>
        <p:spPr>
          <a:xfrm>
            <a:off x="9724016" y="1075765"/>
            <a:ext cx="2353003" cy="5553850"/>
          </a:xfrm>
          <a:prstGeom prst="rect">
            <a:avLst/>
          </a:prstGeom>
        </p:spPr>
      </p:pic>
      <p:sp>
        <p:nvSpPr>
          <p:cNvPr id="7" name="Rectangle 6">
            <a:extLst>
              <a:ext uri="{FF2B5EF4-FFF2-40B4-BE49-F238E27FC236}">
                <a16:creationId xmlns:a16="http://schemas.microsoft.com/office/drawing/2014/main" id="{DEAD6C39-7EA8-4EAC-9C3C-6F8D2EDF4F58}"/>
              </a:ext>
            </a:extLst>
          </p:cNvPr>
          <p:cNvSpPr/>
          <p:nvPr/>
        </p:nvSpPr>
        <p:spPr>
          <a:xfrm>
            <a:off x="7388409" y="533148"/>
            <a:ext cx="4671214" cy="461665"/>
          </a:xfrm>
          <a:prstGeom prst="rect">
            <a:avLst/>
          </a:prstGeom>
          <a:solidFill>
            <a:schemeClr val="tx1"/>
          </a:solidFill>
        </p:spPr>
        <p:txBody>
          <a:bodyPr wrap="none" lIns="91440" tIns="45720" rIns="91440" bIns="45720">
            <a:spAutoFit/>
          </a:bodyPr>
          <a:lstStyle/>
          <a:p>
            <a:pPr algn="ctr"/>
            <a:r>
              <a:rPr lang="en-US" sz="2400" b="0" cap="none" spc="0" dirty="0">
                <a:ln w="0"/>
                <a:solidFill>
                  <a:schemeClr val="bg1"/>
                </a:solidFill>
                <a:effectLst>
                  <a:outerShdw blurRad="38100" dist="19050" dir="2700000" algn="tl" rotWithShape="0">
                    <a:schemeClr val="dk1">
                      <a:alpha val="40000"/>
                    </a:schemeClr>
                  </a:outerShdw>
                </a:effectLst>
              </a:rPr>
              <a:t>Transformations (Automation or BI)</a:t>
            </a:r>
          </a:p>
        </p:txBody>
      </p:sp>
      <p:sp>
        <p:nvSpPr>
          <p:cNvPr id="8" name="Rectangle 7">
            <a:extLst>
              <a:ext uri="{FF2B5EF4-FFF2-40B4-BE49-F238E27FC236}">
                <a16:creationId xmlns:a16="http://schemas.microsoft.com/office/drawing/2014/main" id="{3510BBB0-6CFE-42FE-9433-C45C3FC6188E}"/>
              </a:ext>
            </a:extLst>
          </p:cNvPr>
          <p:cNvSpPr/>
          <p:nvPr/>
        </p:nvSpPr>
        <p:spPr>
          <a:xfrm>
            <a:off x="1184451" y="533148"/>
            <a:ext cx="3803349" cy="461665"/>
          </a:xfrm>
          <a:prstGeom prst="rect">
            <a:avLst/>
          </a:prstGeom>
          <a:solidFill>
            <a:schemeClr val="tx1"/>
          </a:solidFill>
        </p:spPr>
        <p:txBody>
          <a:bodyPr wrap="none" lIns="91440" tIns="45720" rIns="91440" bIns="45720">
            <a:spAutoFit/>
          </a:bodyPr>
          <a:lstStyle/>
          <a:p>
            <a:pPr algn="ctr"/>
            <a:r>
              <a:rPr lang="en-US" sz="2400" b="0" cap="none" spc="0" dirty="0">
                <a:ln w="0"/>
                <a:solidFill>
                  <a:schemeClr val="bg1"/>
                </a:solidFill>
                <a:effectLst>
                  <a:outerShdw blurRad="38100" dist="19050" dir="2700000" algn="tl" rotWithShape="0">
                    <a:schemeClr val="dk1">
                      <a:alpha val="40000"/>
                    </a:schemeClr>
                  </a:outerShdw>
                </a:effectLst>
              </a:rPr>
              <a:t>Database Management - SQL</a:t>
            </a:r>
          </a:p>
        </p:txBody>
      </p:sp>
      <p:sp>
        <p:nvSpPr>
          <p:cNvPr id="9" name="Rectangle 8">
            <a:extLst>
              <a:ext uri="{FF2B5EF4-FFF2-40B4-BE49-F238E27FC236}">
                <a16:creationId xmlns:a16="http://schemas.microsoft.com/office/drawing/2014/main" id="{E3C25EA2-BB6C-47B1-BBB1-1728CB8FD19B}"/>
              </a:ext>
            </a:extLst>
          </p:cNvPr>
          <p:cNvSpPr/>
          <p:nvPr/>
        </p:nvSpPr>
        <p:spPr>
          <a:xfrm>
            <a:off x="66850" y="2926080"/>
            <a:ext cx="6482369" cy="323436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FA76A7AF-CBB3-4E1F-A5D4-C2406DF535F6}"/>
              </a:ext>
            </a:extLst>
          </p:cNvPr>
          <p:cNvSpPr/>
          <p:nvPr/>
        </p:nvSpPr>
        <p:spPr>
          <a:xfrm>
            <a:off x="66849" y="1305888"/>
            <a:ext cx="6482369" cy="153924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7B2618CD-C4F0-459E-A16D-30E70993C923}"/>
              </a:ext>
            </a:extLst>
          </p:cNvPr>
          <p:cNvCxnSpPr>
            <a:cxnSpLocks/>
            <a:stCxn id="9" idx="3"/>
          </p:cNvCxnSpPr>
          <p:nvPr/>
        </p:nvCxnSpPr>
        <p:spPr>
          <a:xfrm>
            <a:off x="6549219" y="4543265"/>
            <a:ext cx="3097701"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476403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B1B7366-DA8F-46E3-8296-06678A9408FB}"/>
              </a:ext>
            </a:extLst>
          </p:cNvPr>
          <p:cNvPicPr>
            <a:picLocks noChangeAspect="1"/>
          </p:cNvPicPr>
          <p:nvPr/>
        </p:nvPicPr>
        <p:blipFill>
          <a:blip r:embed="rId2"/>
          <a:stretch>
            <a:fillRect/>
          </a:stretch>
        </p:blipFill>
        <p:spPr>
          <a:xfrm>
            <a:off x="438998" y="1133481"/>
            <a:ext cx="4568851" cy="5064119"/>
          </a:xfrm>
          <a:prstGeom prst="rect">
            <a:avLst/>
          </a:prstGeom>
        </p:spPr>
      </p:pic>
      <p:sp>
        <p:nvSpPr>
          <p:cNvPr id="5" name="TextBox 4">
            <a:extLst>
              <a:ext uri="{FF2B5EF4-FFF2-40B4-BE49-F238E27FC236}">
                <a16:creationId xmlns:a16="http://schemas.microsoft.com/office/drawing/2014/main" id="{08277701-9A59-452B-9357-928FD7000313}"/>
              </a:ext>
            </a:extLst>
          </p:cNvPr>
          <p:cNvSpPr txBox="1"/>
          <p:nvPr/>
        </p:nvSpPr>
        <p:spPr>
          <a:xfrm>
            <a:off x="411272" y="251297"/>
            <a:ext cx="11466403" cy="369332"/>
          </a:xfrm>
          <a:prstGeom prst="rect">
            <a:avLst/>
          </a:prstGeom>
          <a:solidFill>
            <a:schemeClr val="bg1"/>
          </a:solidFill>
          <a:ln>
            <a:noFill/>
          </a:ln>
        </p:spPr>
        <p:txBody>
          <a:bodyPr wrap="square" rtlCol="0">
            <a:spAutoFit/>
          </a:bodyPr>
          <a:lstStyle/>
          <a:p>
            <a:pPr algn="ctr"/>
            <a:r>
              <a:rPr lang="en-US" dirty="0"/>
              <a:t>HAVING: COUNT  (filters data after GROUP BY – think pivot filter)</a:t>
            </a:r>
          </a:p>
        </p:txBody>
      </p:sp>
      <p:sp>
        <p:nvSpPr>
          <p:cNvPr id="20" name="TextBox 19">
            <a:extLst>
              <a:ext uri="{FF2B5EF4-FFF2-40B4-BE49-F238E27FC236}">
                <a16:creationId xmlns:a16="http://schemas.microsoft.com/office/drawing/2014/main" id="{88BD09ED-276C-4572-9C33-E3F9FFD599AD}"/>
              </a:ext>
            </a:extLst>
          </p:cNvPr>
          <p:cNvSpPr txBox="1"/>
          <p:nvPr/>
        </p:nvSpPr>
        <p:spPr>
          <a:xfrm>
            <a:off x="9146638" y="5406374"/>
            <a:ext cx="2910841" cy="1200329"/>
          </a:xfrm>
          <a:prstGeom prst="rect">
            <a:avLst/>
          </a:prstGeom>
          <a:solidFill>
            <a:schemeClr val="tx1"/>
          </a:solidFill>
          <a:ln>
            <a:noFill/>
          </a:ln>
        </p:spPr>
        <p:txBody>
          <a:bodyPr wrap="square" rtlCol="0">
            <a:spAutoFit/>
          </a:bodyPr>
          <a:lstStyle/>
          <a:p>
            <a:r>
              <a:rPr lang="en-US" sz="1200" dirty="0">
                <a:solidFill>
                  <a:schemeClr val="bg1"/>
                </a:solidFill>
              </a:rPr>
              <a:t>select rating,</a:t>
            </a:r>
          </a:p>
          <a:p>
            <a:r>
              <a:rPr lang="en-US" sz="1200" dirty="0">
                <a:solidFill>
                  <a:schemeClr val="bg1"/>
                </a:solidFill>
              </a:rPr>
              <a:t>count (*) as "Inventory"</a:t>
            </a:r>
          </a:p>
          <a:p>
            <a:r>
              <a:rPr lang="en-US" sz="1200" dirty="0">
                <a:solidFill>
                  <a:schemeClr val="bg1"/>
                </a:solidFill>
              </a:rPr>
              <a:t>from inventory </a:t>
            </a:r>
            <a:r>
              <a:rPr lang="en-US" sz="1200" dirty="0" err="1">
                <a:solidFill>
                  <a:schemeClr val="bg1"/>
                </a:solidFill>
              </a:rPr>
              <a:t>i</a:t>
            </a:r>
            <a:r>
              <a:rPr lang="en-US" sz="1200" dirty="0">
                <a:solidFill>
                  <a:schemeClr val="bg1"/>
                </a:solidFill>
              </a:rPr>
              <a:t> inner join film f</a:t>
            </a:r>
          </a:p>
          <a:p>
            <a:r>
              <a:rPr lang="en-US" sz="1200" dirty="0">
                <a:solidFill>
                  <a:schemeClr val="bg1"/>
                </a:solidFill>
              </a:rPr>
              <a:t>on </a:t>
            </a:r>
            <a:r>
              <a:rPr lang="en-US" sz="1200" dirty="0" err="1">
                <a:solidFill>
                  <a:schemeClr val="bg1"/>
                </a:solidFill>
              </a:rPr>
              <a:t>i.film_id</a:t>
            </a:r>
            <a:r>
              <a:rPr lang="en-US" sz="1200" dirty="0">
                <a:solidFill>
                  <a:schemeClr val="bg1"/>
                </a:solidFill>
              </a:rPr>
              <a:t> = </a:t>
            </a:r>
            <a:r>
              <a:rPr lang="en-US" sz="1200" dirty="0" err="1">
                <a:solidFill>
                  <a:schemeClr val="bg1"/>
                </a:solidFill>
              </a:rPr>
              <a:t>f.film_id</a:t>
            </a:r>
            <a:endParaRPr lang="en-US" sz="1200" dirty="0">
              <a:solidFill>
                <a:schemeClr val="bg1"/>
              </a:solidFill>
            </a:endParaRPr>
          </a:p>
          <a:p>
            <a:r>
              <a:rPr lang="en-US" sz="1200" dirty="0">
                <a:solidFill>
                  <a:schemeClr val="bg1"/>
                </a:solidFill>
              </a:rPr>
              <a:t>group by rating</a:t>
            </a:r>
          </a:p>
          <a:p>
            <a:r>
              <a:rPr lang="en-US" sz="1200" dirty="0">
                <a:solidFill>
                  <a:schemeClr val="bg1"/>
                </a:solidFill>
              </a:rPr>
              <a:t>having count (*) &gt;791;</a:t>
            </a:r>
          </a:p>
        </p:txBody>
      </p:sp>
      <p:sp>
        <p:nvSpPr>
          <p:cNvPr id="12" name="TextBox 11">
            <a:extLst>
              <a:ext uri="{FF2B5EF4-FFF2-40B4-BE49-F238E27FC236}">
                <a16:creationId xmlns:a16="http://schemas.microsoft.com/office/drawing/2014/main" id="{4EB27144-70B9-4ADE-9950-A3CADC749315}"/>
              </a:ext>
            </a:extLst>
          </p:cNvPr>
          <p:cNvSpPr txBox="1"/>
          <p:nvPr/>
        </p:nvSpPr>
        <p:spPr>
          <a:xfrm>
            <a:off x="5728732" y="1913355"/>
            <a:ext cx="2910841" cy="1200329"/>
          </a:xfrm>
          <a:prstGeom prst="rect">
            <a:avLst/>
          </a:prstGeom>
          <a:solidFill>
            <a:schemeClr val="bg1"/>
          </a:solidFill>
          <a:ln>
            <a:noFill/>
          </a:ln>
        </p:spPr>
        <p:txBody>
          <a:bodyPr wrap="square" rtlCol="0">
            <a:spAutoFit/>
          </a:bodyPr>
          <a:lstStyle/>
          <a:p>
            <a:r>
              <a:rPr lang="en-US" sz="1200" dirty="0"/>
              <a:t>You MUST have Group By in order to use Having clause. </a:t>
            </a:r>
          </a:p>
          <a:p>
            <a:endParaRPr lang="en-US" sz="1200" dirty="0"/>
          </a:p>
          <a:p>
            <a:r>
              <a:rPr lang="en-US" sz="1200" dirty="0"/>
              <a:t>This is because having is done after the group by feature which aggregates the data.</a:t>
            </a:r>
          </a:p>
          <a:p>
            <a:endParaRPr lang="en-US" sz="1200" dirty="0"/>
          </a:p>
        </p:txBody>
      </p:sp>
      <p:sp>
        <p:nvSpPr>
          <p:cNvPr id="15" name="TextBox 14">
            <a:extLst>
              <a:ext uri="{FF2B5EF4-FFF2-40B4-BE49-F238E27FC236}">
                <a16:creationId xmlns:a16="http://schemas.microsoft.com/office/drawing/2014/main" id="{4423E6C3-23D3-4506-8DCE-AB69A3063D3E}"/>
              </a:ext>
            </a:extLst>
          </p:cNvPr>
          <p:cNvSpPr txBox="1"/>
          <p:nvPr/>
        </p:nvSpPr>
        <p:spPr>
          <a:xfrm>
            <a:off x="5728732" y="3663803"/>
            <a:ext cx="2910841" cy="461665"/>
          </a:xfrm>
          <a:prstGeom prst="rect">
            <a:avLst/>
          </a:prstGeom>
          <a:solidFill>
            <a:schemeClr val="bg1"/>
          </a:solidFill>
          <a:ln>
            <a:noFill/>
          </a:ln>
        </p:spPr>
        <p:txBody>
          <a:bodyPr wrap="square" rtlCol="0">
            <a:spAutoFit/>
          </a:bodyPr>
          <a:lstStyle/>
          <a:p>
            <a:r>
              <a:rPr lang="en-US" sz="1200" dirty="0"/>
              <a:t>Since having count &gt; 791, it removed the previous G-rating category from the output.</a:t>
            </a:r>
          </a:p>
        </p:txBody>
      </p:sp>
      <p:cxnSp>
        <p:nvCxnSpPr>
          <p:cNvPr id="13" name="Straight Arrow Connector 12">
            <a:extLst>
              <a:ext uri="{FF2B5EF4-FFF2-40B4-BE49-F238E27FC236}">
                <a16:creationId xmlns:a16="http://schemas.microsoft.com/office/drawing/2014/main" id="{D1F49679-FC2A-4FE4-96BF-8F4AEDC1EADB}"/>
              </a:ext>
            </a:extLst>
          </p:cNvPr>
          <p:cNvCxnSpPr>
            <a:cxnSpLocks/>
            <a:stCxn id="18" idx="3"/>
            <a:endCxn id="15" idx="1"/>
          </p:cNvCxnSpPr>
          <p:nvPr/>
        </p:nvCxnSpPr>
        <p:spPr>
          <a:xfrm>
            <a:off x="3369733" y="3318747"/>
            <a:ext cx="2358999" cy="57588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8DD1A49-675B-4315-AB34-21FB86F9479D}"/>
              </a:ext>
            </a:extLst>
          </p:cNvPr>
          <p:cNvSpPr/>
          <p:nvPr/>
        </p:nvSpPr>
        <p:spPr>
          <a:xfrm>
            <a:off x="907945" y="3196165"/>
            <a:ext cx="2461788" cy="24516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3EF4158A-33D0-4094-8F00-D6F81DBCFC43}"/>
              </a:ext>
            </a:extLst>
          </p:cNvPr>
          <p:cNvSpPr/>
          <p:nvPr/>
        </p:nvSpPr>
        <p:spPr>
          <a:xfrm>
            <a:off x="907945" y="2956564"/>
            <a:ext cx="2461788" cy="24516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Arrow Connector 20">
            <a:extLst>
              <a:ext uri="{FF2B5EF4-FFF2-40B4-BE49-F238E27FC236}">
                <a16:creationId xmlns:a16="http://schemas.microsoft.com/office/drawing/2014/main" id="{73EB3607-9485-415C-984E-1139DB90422C}"/>
              </a:ext>
            </a:extLst>
          </p:cNvPr>
          <p:cNvCxnSpPr>
            <a:cxnSpLocks/>
            <a:stCxn id="19" idx="3"/>
            <a:endCxn id="12" idx="1"/>
          </p:cNvCxnSpPr>
          <p:nvPr/>
        </p:nvCxnSpPr>
        <p:spPr>
          <a:xfrm flipV="1">
            <a:off x="3369733" y="2513520"/>
            <a:ext cx="2358999" cy="56562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DDE7CAB9-2343-4D85-A32D-457792113AF0}"/>
              </a:ext>
            </a:extLst>
          </p:cNvPr>
          <p:cNvSpPr txBox="1"/>
          <p:nvPr/>
        </p:nvSpPr>
        <p:spPr>
          <a:xfrm>
            <a:off x="5728731" y="4584452"/>
            <a:ext cx="1789669" cy="646331"/>
          </a:xfrm>
          <a:prstGeom prst="rect">
            <a:avLst/>
          </a:prstGeom>
          <a:solidFill>
            <a:schemeClr val="bg1"/>
          </a:solidFill>
          <a:ln>
            <a:noFill/>
          </a:ln>
        </p:spPr>
        <p:txBody>
          <a:bodyPr wrap="square" rtlCol="0">
            <a:spAutoFit/>
          </a:bodyPr>
          <a:lstStyle/>
          <a:p>
            <a:r>
              <a:rPr lang="en-US" sz="1200" dirty="0"/>
              <a:t>Must be an operator!</a:t>
            </a:r>
          </a:p>
          <a:p>
            <a:endParaRPr lang="en-US" sz="1200" dirty="0"/>
          </a:p>
          <a:p>
            <a:r>
              <a:rPr lang="en-US" sz="1200" dirty="0"/>
              <a:t>Here we have count (*)</a:t>
            </a:r>
          </a:p>
        </p:txBody>
      </p:sp>
      <p:cxnSp>
        <p:nvCxnSpPr>
          <p:cNvPr id="25" name="Straight Arrow Connector 24">
            <a:extLst>
              <a:ext uri="{FF2B5EF4-FFF2-40B4-BE49-F238E27FC236}">
                <a16:creationId xmlns:a16="http://schemas.microsoft.com/office/drawing/2014/main" id="{BD90D0E3-6340-4AE5-A40B-4DB903B09D19}"/>
              </a:ext>
            </a:extLst>
          </p:cNvPr>
          <p:cNvCxnSpPr>
            <a:cxnSpLocks/>
            <a:stCxn id="18" idx="2"/>
            <a:endCxn id="24" idx="1"/>
          </p:cNvCxnSpPr>
          <p:nvPr/>
        </p:nvCxnSpPr>
        <p:spPr>
          <a:xfrm>
            <a:off x="2138839" y="3441328"/>
            <a:ext cx="3589892" cy="146629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0A827E46-E6C9-4A67-919E-72D757386BA4}"/>
              </a:ext>
            </a:extLst>
          </p:cNvPr>
          <p:cNvSpPr txBox="1"/>
          <p:nvPr/>
        </p:nvSpPr>
        <p:spPr>
          <a:xfrm>
            <a:off x="5728732" y="860230"/>
            <a:ext cx="2910841" cy="830997"/>
          </a:xfrm>
          <a:prstGeom prst="rect">
            <a:avLst/>
          </a:prstGeom>
          <a:solidFill>
            <a:schemeClr val="bg1"/>
          </a:solidFill>
          <a:ln>
            <a:noFill/>
          </a:ln>
        </p:spPr>
        <p:txBody>
          <a:bodyPr wrap="square" rtlCol="0">
            <a:spAutoFit/>
          </a:bodyPr>
          <a:lstStyle/>
          <a:p>
            <a:r>
              <a:rPr lang="en-US" sz="1200" dirty="0"/>
              <a:t>WHERE = filter columns</a:t>
            </a:r>
          </a:p>
          <a:p>
            <a:endParaRPr lang="en-US" sz="1200" dirty="0"/>
          </a:p>
          <a:p>
            <a:r>
              <a:rPr lang="en-US" sz="1200" dirty="0"/>
              <a:t>HAVING = filter aggregated data</a:t>
            </a:r>
          </a:p>
          <a:p>
            <a:endParaRPr lang="en-US" sz="1200" dirty="0"/>
          </a:p>
        </p:txBody>
      </p:sp>
    </p:spTree>
    <p:extLst>
      <p:ext uri="{BB962C8B-B14F-4D97-AF65-F5344CB8AC3E}">
        <p14:creationId xmlns:p14="http://schemas.microsoft.com/office/powerpoint/2010/main" val="29217122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304362B-C006-4D11-B022-8FC5246C87C4}"/>
              </a:ext>
            </a:extLst>
          </p:cNvPr>
          <p:cNvPicPr>
            <a:picLocks noChangeAspect="1"/>
          </p:cNvPicPr>
          <p:nvPr/>
        </p:nvPicPr>
        <p:blipFill>
          <a:blip r:embed="rId2"/>
          <a:stretch>
            <a:fillRect/>
          </a:stretch>
        </p:blipFill>
        <p:spPr>
          <a:xfrm>
            <a:off x="122833" y="1063210"/>
            <a:ext cx="7266068" cy="4186123"/>
          </a:xfrm>
          <a:prstGeom prst="rect">
            <a:avLst/>
          </a:prstGeom>
        </p:spPr>
      </p:pic>
      <p:sp>
        <p:nvSpPr>
          <p:cNvPr id="5" name="TextBox 4">
            <a:extLst>
              <a:ext uri="{FF2B5EF4-FFF2-40B4-BE49-F238E27FC236}">
                <a16:creationId xmlns:a16="http://schemas.microsoft.com/office/drawing/2014/main" id="{08277701-9A59-452B-9357-928FD7000313}"/>
              </a:ext>
            </a:extLst>
          </p:cNvPr>
          <p:cNvSpPr txBox="1"/>
          <p:nvPr/>
        </p:nvSpPr>
        <p:spPr>
          <a:xfrm>
            <a:off x="411272" y="251297"/>
            <a:ext cx="11466403" cy="369332"/>
          </a:xfrm>
          <a:prstGeom prst="rect">
            <a:avLst/>
          </a:prstGeom>
          <a:solidFill>
            <a:schemeClr val="bg1"/>
          </a:solidFill>
          <a:ln>
            <a:noFill/>
          </a:ln>
        </p:spPr>
        <p:txBody>
          <a:bodyPr wrap="square" rtlCol="0">
            <a:spAutoFit/>
          </a:bodyPr>
          <a:lstStyle/>
          <a:p>
            <a:pPr algn="ctr"/>
            <a:r>
              <a:rPr lang="en-US" dirty="0"/>
              <a:t>ORDER BY (sort results) + COALESCE: (replace null values with something or potentially lose data)</a:t>
            </a:r>
          </a:p>
        </p:txBody>
      </p:sp>
      <p:sp>
        <p:nvSpPr>
          <p:cNvPr id="20" name="TextBox 19">
            <a:extLst>
              <a:ext uri="{FF2B5EF4-FFF2-40B4-BE49-F238E27FC236}">
                <a16:creationId xmlns:a16="http://schemas.microsoft.com/office/drawing/2014/main" id="{88BD09ED-276C-4572-9C33-E3F9FFD599AD}"/>
              </a:ext>
            </a:extLst>
          </p:cNvPr>
          <p:cNvSpPr txBox="1"/>
          <p:nvPr/>
        </p:nvSpPr>
        <p:spPr>
          <a:xfrm>
            <a:off x="3525484" y="5445414"/>
            <a:ext cx="2910841" cy="1200329"/>
          </a:xfrm>
          <a:prstGeom prst="rect">
            <a:avLst/>
          </a:prstGeom>
          <a:solidFill>
            <a:schemeClr val="tx1"/>
          </a:solidFill>
          <a:ln>
            <a:noFill/>
          </a:ln>
        </p:spPr>
        <p:txBody>
          <a:bodyPr wrap="square" rtlCol="0">
            <a:spAutoFit/>
          </a:bodyPr>
          <a:lstStyle/>
          <a:p>
            <a:r>
              <a:rPr lang="en-US" sz="1200" dirty="0">
                <a:solidFill>
                  <a:schemeClr val="bg1"/>
                </a:solidFill>
              </a:rPr>
              <a:t>select coalesce(f.film_id,50000) as "Film #", coalesce(</a:t>
            </a:r>
            <a:r>
              <a:rPr lang="en-US" sz="1200" dirty="0" err="1">
                <a:solidFill>
                  <a:schemeClr val="bg1"/>
                </a:solidFill>
              </a:rPr>
              <a:t>f.title,'Unknown</a:t>
            </a:r>
            <a:r>
              <a:rPr lang="en-US" sz="1200" dirty="0">
                <a:solidFill>
                  <a:schemeClr val="bg1"/>
                </a:solidFill>
              </a:rPr>
              <a:t>') as "TITLE", </a:t>
            </a:r>
            <a:r>
              <a:rPr lang="en-US" sz="1200" dirty="0" err="1">
                <a:solidFill>
                  <a:schemeClr val="bg1"/>
                </a:solidFill>
              </a:rPr>
              <a:t>f.replacement_cost</a:t>
            </a:r>
            <a:r>
              <a:rPr lang="en-US" sz="1200" dirty="0">
                <a:solidFill>
                  <a:schemeClr val="bg1"/>
                </a:solidFill>
              </a:rPr>
              <a:t>, </a:t>
            </a:r>
            <a:r>
              <a:rPr lang="en-US" sz="1200" dirty="0" err="1">
                <a:solidFill>
                  <a:schemeClr val="bg1"/>
                </a:solidFill>
              </a:rPr>
              <a:t>i.inventory_id</a:t>
            </a:r>
            <a:endParaRPr lang="en-US" sz="1200" dirty="0">
              <a:solidFill>
                <a:schemeClr val="bg1"/>
              </a:solidFill>
            </a:endParaRPr>
          </a:p>
          <a:p>
            <a:r>
              <a:rPr lang="en-US" sz="1200" dirty="0">
                <a:solidFill>
                  <a:schemeClr val="bg1"/>
                </a:solidFill>
              </a:rPr>
              <a:t>from inventory </a:t>
            </a:r>
            <a:r>
              <a:rPr lang="en-US" sz="1200" dirty="0" err="1">
                <a:solidFill>
                  <a:schemeClr val="bg1"/>
                </a:solidFill>
              </a:rPr>
              <a:t>i</a:t>
            </a:r>
            <a:r>
              <a:rPr lang="en-US" sz="1200" dirty="0">
                <a:solidFill>
                  <a:schemeClr val="bg1"/>
                </a:solidFill>
              </a:rPr>
              <a:t> inner join film f</a:t>
            </a:r>
          </a:p>
          <a:p>
            <a:r>
              <a:rPr lang="en-US" sz="1200" dirty="0">
                <a:solidFill>
                  <a:schemeClr val="bg1"/>
                </a:solidFill>
              </a:rPr>
              <a:t>on </a:t>
            </a:r>
            <a:r>
              <a:rPr lang="en-US" sz="1200" dirty="0" err="1">
                <a:solidFill>
                  <a:schemeClr val="bg1"/>
                </a:solidFill>
              </a:rPr>
              <a:t>i.film_id</a:t>
            </a:r>
            <a:r>
              <a:rPr lang="en-US" sz="1200" dirty="0">
                <a:solidFill>
                  <a:schemeClr val="bg1"/>
                </a:solidFill>
              </a:rPr>
              <a:t> = </a:t>
            </a:r>
            <a:r>
              <a:rPr lang="en-US" sz="1200" dirty="0" err="1">
                <a:solidFill>
                  <a:schemeClr val="bg1"/>
                </a:solidFill>
              </a:rPr>
              <a:t>f.film_id</a:t>
            </a:r>
            <a:endParaRPr lang="en-US" sz="1200" dirty="0">
              <a:solidFill>
                <a:schemeClr val="bg1"/>
              </a:solidFill>
            </a:endParaRPr>
          </a:p>
          <a:p>
            <a:r>
              <a:rPr lang="en-US" sz="1200" dirty="0">
                <a:solidFill>
                  <a:schemeClr val="bg1"/>
                </a:solidFill>
              </a:rPr>
              <a:t>order by </a:t>
            </a:r>
            <a:r>
              <a:rPr lang="en-US" sz="1200" dirty="0" err="1">
                <a:solidFill>
                  <a:schemeClr val="bg1"/>
                </a:solidFill>
              </a:rPr>
              <a:t>f.title</a:t>
            </a:r>
            <a:r>
              <a:rPr lang="en-US" sz="1200" dirty="0">
                <a:solidFill>
                  <a:schemeClr val="bg1"/>
                </a:solidFill>
              </a:rPr>
              <a:t> desc, </a:t>
            </a:r>
            <a:r>
              <a:rPr lang="en-US" sz="1200" dirty="0" err="1">
                <a:solidFill>
                  <a:schemeClr val="bg1"/>
                </a:solidFill>
              </a:rPr>
              <a:t>i.inventory_id</a:t>
            </a:r>
            <a:r>
              <a:rPr lang="en-US" sz="1200" dirty="0">
                <a:solidFill>
                  <a:schemeClr val="bg1"/>
                </a:solidFill>
              </a:rPr>
              <a:t> </a:t>
            </a:r>
            <a:r>
              <a:rPr lang="en-US" sz="1200" dirty="0" err="1">
                <a:solidFill>
                  <a:schemeClr val="bg1"/>
                </a:solidFill>
              </a:rPr>
              <a:t>asc</a:t>
            </a:r>
            <a:r>
              <a:rPr lang="en-US" sz="1200" dirty="0">
                <a:solidFill>
                  <a:schemeClr val="bg1"/>
                </a:solidFill>
              </a:rPr>
              <a:t>;</a:t>
            </a:r>
          </a:p>
        </p:txBody>
      </p:sp>
      <p:sp>
        <p:nvSpPr>
          <p:cNvPr id="12" name="TextBox 11">
            <a:extLst>
              <a:ext uri="{FF2B5EF4-FFF2-40B4-BE49-F238E27FC236}">
                <a16:creationId xmlns:a16="http://schemas.microsoft.com/office/drawing/2014/main" id="{4EB27144-70B9-4ADE-9950-A3CADC749315}"/>
              </a:ext>
            </a:extLst>
          </p:cNvPr>
          <p:cNvSpPr txBox="1"/>
          <p:nvPr/>
        </p:nvSpPr>
        <p:spPr>
          <a:xfrm>
            <a:off x="122833" y="5537748"/>
            <a:ext cx="2910841" cy="1015663"/>
          </a:xfrm>
          <a:prstGeom prst="rect">
            <a:avLst/>
          </a:prstGeom>
          <a:solidFill>
            <a:schemeClr val="bg1"/>
          </a:solidFill>
          <a:ln>
            <a:noFill/>
          </a:ln>
        </p:spPr>
        <p:txBody>
          <a:bodyPr wrap="square" rtlCol="0">
            <a:spAutoFit/>
          </a:bodyPr>
          <a:lstStyle/>
          <a:p>
            <a:r>
              <a:rPr lang="en-US" sz="1200" dirty="0"/>
              <a:t>Double sorting here!</a:t>
            </a:r>
          </a:p>
          <a:p>
            <a:endParaRPr lang="en-US" sz="1200" dirty="0"/>
          </a:p>
          <a:p>
            <a:pPr marL="228600" indent="-228600">
              <a:buAutoNum type="arabicPeriod"/>
            </a:pPr>
            <a:r>
              <a:rPr lang="en-US" sz="1200" dirty="0"/>
              <a:t>Sort title descending</a:t>
            </a:r>
          </a:p>
          <a:p>
            <a:pPr marL="228600" indent="-228600">
              <a:buAutoNum type="arabicPeriod"/>
            </a:pPr>
            <a:r>
              <a:rPr lang="en-US" sz="1200" dirty="0"/>
              <a:t>Sort </a:t>
            </a:r>
            <a:r>
              <a:rPr lang="en-US" sz="1200" dirty="0" err="1"/>
              <a:t>inventory_id</a:t>
            </a:r>
            <a:r>
              <a:rPr lang="en-US" sz="1200" dirty="0"/>
              <a:t> ascending</a:t>
            </a:r>
          </a:p>
          <a:p>
            <a:endParaRPr lang="en-US" sz="1200" dirty="0"/>
          </a:p>
        </p:txBody>
      </p:sp>
      <p:sp>
        <p:nvSpPr>
          <p:cNvPr id="19" name="Rectangle 18">
            <a:extLst>
              <a:ext uri="{FF2B5EF4-FFF2-40B4-BE49-F238E27FC236}">
                <a16:creationId xmlns:a16="http://schemas.microsoft.com/office/drawing/2014/main" id="{3EF4158A-33D0-4094-8F00-D6F81DBCFC43}"/>
              </a:ext>
            </a:extLst>
          </p:cNvPr>
          <p:cNvSpPr/>
          <p:nvPr/>
        </p:nvSpPr>
        <p:spPr>
          <a:xfrm>
            <a:off x="411271" y="2109898"/>
            <a:ext cx="2772195" cy="24516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Arrow Connector 20">
            <a:extLst>
              <a:ext uri="{FF2B5EF4-FFF2-40B4-BE49-F238E27FC236}">
                <a16:creationId xmlns:a16="http://schemas.microsoft.com/office/drawing/2014/main" id="{73EB3607-9485-415C-984E-1139DB90422C}"/>
              </a:ext>
            </a:extLst>
          </p:cNvPr>
          <p:cNvCxnSpPr>
            <a:cxnSpLocks/>
            <a:stCxn id="19" idx="3"/>
            <a:endCxn id="12" idx="0"/>
          </p:cNvCxnSpPr>
          <p:nvPr/>
        </p:nvCxnSpPr>
        <p:spPr>
          <a:xfrm flipH="1">
            <a:off x="1578254" y="2232480"/>
            <a:ext cx="1605212" cy="330526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0A827E46-E6C9-4A67-919E-72D757386BA4}"/>
              </a:ext>
            </a:extLst>
          </p:cNvPr>
          <p:cNvSpPr txBox="1"/>
          <p:nvPr/>
        </p:nvSpPr>
        <p:spPr>
          <a:xfrm>
            <a:off x="7677339" y="785401"/>
            <a:ext cx="4353504" cy="1569660"/>
          </a:xfrm>
          <a:prstGeom prst="rect">
            <a:avLst/>
          </a:prstGeom>
          <a:solidFill>
            <a:schemeClr val="bg1"/>
          </a:solidFill>
          <a:ln>
            <a:noFill/>
          </a:ln>
        </p:spPr>
        <p:txBody>
          <a:bodyPr wrap="square" rtlCol="0">
            <a:spAutoFit/>
          </a:bodyPr>
          <a:lstStyle/>
          <a:p>
            <a:r>
              <a:rPr lang="en-US" sz="1200" dirty="0"/>
              <a:t>Coalesce is a way to replace null values with something.</a:t>
            </a:r>
          </a:p>
          <a:p>
            <a:endParaRPr lang="en-US" sz="1200" dirty="0"/>
          </a:p>
          <a:p>
            <a:r>
              <a:rPr lang="en-US" sz="1200" dirty="0"/>
              <a:t>Replacement must match data type in column! (text to text, numeric to numeric)</a:t>
            </a:r>
          </a:p>
          <a:p>
            <a:endParaRPr lang="en-US" sz="1200" dirty="0"/>
          </a:p>
          <a:p>
            <a:r>
              <a:rPr lang="en-US" sz="1200" dirty="0"/>
              <a:t>In this example, we have no null values, so Coalesce isn’t needed, but it’s good to know!</a:t>
            </a:r>
          </a:p>
          <a:p>
            <a:endParaRPr lang="en-US" sz="1200" dirty="0"/>
          </a:p>
        </p:txBody>
      </p:sp>
      <p:pic>
        <p:nvPicPr>
          <p:cNvPr id="9" name="Picture 8">
            <a:extLst>
              <a:ext uri="{FF2B5EF4-FFF2-40B4-BE49-F238E27FC236}">
                <a16:creationId xmlns:a16="http://schemas.microsoft.com/office/drawing/2014/main" id="{4E7F9D17-AB6B-4E84-B3B1-DD03A3DF2955}"/>
              </a:ext>
            </a:extLst>
          </p:cNvPr>
          <p:cNvPicPr>
            <a:picLocks noChangeAspect="1"/>
          </p:cNvPicPr>
          <p:nvPr/>
        </p:nvPicPr>
        <p:blipFill>
          <a:blip r:embed="rId3"/>
          <a:stretch>
            <a:fillRect/>
          </a:stretch>
        </p:blipFill>
        <p:spPr>
          <a:xfrm>
            <a:off x="7677339" y="2519833"/>
            <a:ext cx="3348137" cy="2798775"/>
          </a:xfrm>
          <a:prstGeom prst="rect">
            <a:avLst/>
          </a:prstGeom>
        </p:spPr>
      </p:pic>
      <p:pic>
        <p:nvPicPr>
          <p:cNvPr id="11" name="Picture 10">
            <a:extLst>
              <a:ext uri="{FF2B5EF4-FFF2-40B4-BE49-F238E27FC236}">
                <a16:creationId xmlns:a16="http://schemas.microsoft.com/office/drawing/2014/main" id="{14240FCB-CD90-4745-86BA-C53C3BF40D70}"/>
              </a:ext>
            </a:extLst>
          </p:cNvPr>
          <p:cNvPicPr>
            <a:picLocks noChangeAspect="1"/>
          </p:cNvPicPr>
          <p:nvPr/>
        </p:nvPicPr>
        <p:blipFill>
          <a:blip r:embed="rId4"/>
          <a:stretch>
            <a:fillRect/>
          </a:stretch>
        </p:blipFill>
        <p:spPr>
          <a:xfrm>
            <a:off x="7639454" y="4048062"/>
            <a:ext cx="1832859" cy="1489686"/>
          </a:xfrm>
          <a:prstGeom prst="rect">
            <a:avLst/>
          </a:prstGeom>
        </p:spPr>
      </p:pic>
      <p:sp>
        <p:nvSpPr>
          <p:cNvPr id="22" name="Rectangle 21">
            <a:extLst>
              <a:ext uri="{FF2B5EF4-FFF2-40B4-BE49-F238E27FC236}">
                <a16:creationId xmlns:a16="http://schemas.microsoft.com/office/drawing/2014/main" id="{19D6E81C-ED25-4A55-8043-46EB5BC6EFF4}"/>
              </a:ext>
            </a:extLst>
          </p:cNvPr>
          <p:cNvSpPr/>
          <p:nvPr/>
        </p:nvSpPr>
        <p:spPr>
          <a:xfrm>
            <a:off x="8605075" y="4880371"/>
            <a:ext cx="692929" cy="24027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Arrow Connector 22">
            <a:extLst>
              <a:ext uri="{FF2B5EF4-FFF2-40B4-BE49-F238E27FC236}">
                <a16:creationId xmlns:a16="http://schemas.microsoft.com/office/drawing/2014/main" id="{9D7D3EE9-B0D9-4925-A748-03E79B34D1D3}"/>
              </a:ext>
            </a:extLst>
          </p:cNvPr>
          <p:cNvCxnSpPr>
            <a:cxnSpLocks/>
            <a:stCxn id="22" idx="3"/>
            <a:endCxn id="29" idx="2"/>
          </p:cNvCxnSpPr>
          <p:nvPr/>
        </p:nvCxnSpPr>
        <p:spPr>
          <a:xfrm flipV="1">
            <a:off x="9298004" y="2355061"/>
            <a:ext cx="556087" cy="264544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D4656514-F5E7-4435-83A6-338FA0CE7E91}"/>
              </a:ext>
            </a:extLst>
          </p:cNvPr>
          <p:cNvSpPr txBox="1"/>
          <p:nvPr/>
        </p:nvSpPr>
        <p:spPr>
          <a:xfrm>
            <a:off x="9158326" y="5875976"/>
            <a:ext cx="2910841" cy="646331"/>
          </a:xfrm>
          <a:prstGeom prst="rect">
            <a:avLst/>
          </a:prstGeom>
          <a:solidFill>
            <a:schemeClr val="tx1"/>
          </a:solidFill>
          <a:ln>
            <a:noFill/>
          </a:ln>
        </p:spPr>
        <p:txBody>
          <a:bodyPr wrap="square" rtlCol="0">
            <a:spAutoFit/>
          </a:bodyPr>
          <a:lstStyle/>
          <a:p>
            <a:r>
              <a:rPr lang="en-US" sz="1200" dirty="0">
                <a:solidFill>
                  <a:schemeClr val="bg1"/>
                </a:solidFill>
              </a:rPr>
              <a:t>select </a:t>
            </a:r>
            <a:r>
              <a:rPr lang="en-US" sz="1200" dirty="0" err="1">
                <a:solidFill>
                  <a:schemeClr val="bg1"/>
                </a:solidFill>
              </a:rPr>
              <a:t>timein</a:t>
            </a:r>
            <a:r>
              <a:rPr lang="en-US" sz="1200" dirty="0">
                <a:solidFill>
                  <a:schemeClr val="bg1"/>
                </a:solidFill>
              </a:rPr>
              <a:t>, coalesce(timeout,'</a:t>
            </a:r>
            <a:r>
              <a:rPr lang="en-US" sz="1200" dirty="0" err="1">
                <a:solidFill>
                  <a:schemeClr val="bg1"/>
                </a:solidFill>
              </a:rPr>
              <a:t>ooga</a:t>
            </a:r>
            <a:r>
              <a:rPr lang="en-US" sz="1200" dirty="0">
                <a:solidFill>
                  <a:schemeClr val="bg1"/>
                </a:solidFill>
              </a:rPr>
              <a:t> </a:t>
            </a:r>
            <a:r>
              <a:rPr lang="en-US" sz="1200" dirty="0" err="1">
                <a:solidFill>
                  <a:schemeClr val="bg1"/>
                </a:solidFill>
              </a:rPr>
              <a:t>booga</a:t>
            </a:r>
            <a:r>
              <a:rPr lang="en-US" sz="1200" dirty="0">
                <a:solidFill>
                  <a:schemeClr val="bg1"/>
                </a:solidFill>
              </a:rPr>
              <a:t>')</a:t>
            </a:r>
          </a:p>
          <a:p>
            <a:r>
              <a:rPr lang="en-US" sz="1200" dirty="0">
                <a:solidFill>
                  <a:schemeClr val="bg1"/>
                </a:solidFill>
              </a:rPr>
              <a:t>from test4weektm;</a:t>
            </a:r>
          </a:p>
        </p:txBody>
      </p:sp>
    </p:spTree>
    <p:extLst>
      <p:ext uri="{BB962C8B-B14F-4D97-AF65-F5344CB8AC3E}">
        <p14:creationId xmlns:p14="http://schemas.microsoft.com/office/powerpoint/2010/main" val="8368609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DFE94E5-1808-4E71-893E-5AC43D354F43}"/>
              </a:ext>
            </a:extLst>
          </p:cNvPr>
          <p:cNvPicPr>
            <a:picLocks noChangeAspect="1"/>
          </p:cNvPicPr>
          <p:nvPr/>
        </p:nvPicPr>
        <p:blipFill>
          <a:blip r:embed="rId2"/>
          <a:stretch>
            <a:fillRect/>
          </a:stretch>
        </p:blipFill>
        <p:spPr>
          <a:xfrm>
            <a:off x="411272" y="722363"/>
            <a:ext cx="2636207" cy="1455816"/>
          </a:xfrm>
          <a:prstGeom prst="rect">
            <a:avLst/>
          </a:prstGeom>
        </p:spPr>
      </p:pic>
      <p:pic>
        <p:nvPicPr>
          <p:cNvPr id="7" name="Picture 6">
            <a:extLst>
              <a:ext uri="{FF2B5EF4-FFF2-40B4-BE49-F238E27FC236}">
                <a16:creationId xmlns:a16="http://schemas.microsoft.com/office/drawing/2014/main" id="{E44ACCF5-DE89-478B-9482-5F9000F39426}"/>
              </a:ext>
            </a:extLst>
          </p:cNvPr>
          <p:cNvPicPr>
            <a:picLocks noChangeAspect="1"/>
          </p:cNvPicPr>
          <p:nvPr/>
        </p:nvPicPr>
        <p:blipFill>
          <a:blip r:embed="rId3"/>
          <a:stretch>
            <a:fillRect/>
          </a:stretch>
        </p:blipFill>
        <p:spPr>
          <a:xfrm>
            <a:off x="411272" y="2279913"/>
            <a:ext cx="3809736" cy="899991"/>
          </a:xfrm>
          <a:prstGeom prst="rect">
            <a:avLst/>
          </a:prstGeom>
        </p:spPr>
      </p:pic>
      <p:pic>
        <p:nvPicPr>
          <p:cNvPr id="9" name="Picture 8">
            <a:extLst>
              <a:ext uri="{FF2B5EF4-FFF2-40B4-BE49-F238E27FC236}">
                <a16:creationId xmlns:a16="http://schemas.microsoft.com/office/drawing/2014/main" id="{5A01D38B-90C0-4371-9E74-84FD99A34982}"/>
              </a:ext>
            </a:extLst>
          </p:cNvPr>
          <p:cNvPicPr>
            <a:picLocks noChangeAspect="1"/>
          </p:cNvPicPr>
          <p:nvPr/>
        </p:nvPicPr>
        <p:blipFill>
          <a:blip r:embed="rId4"/>
          <a:stretch>
            <a:fillRect/>
          </a:stretch>
        </p:blipFill>
        <p:spPr>
          <a:xfrm>
            <a:off x="411272" y="3342702"/>
            <a:ext cx="2580191" cy="1709129"/>
          </a:xfrm>
          <a:prstGeom prst="rect">
            <a:avLst/>
          </a:prstGeom>
        </p:spPr>
      </p:pic>
      <p:sp>
        <p:nvSpPr>
          <p:cNvPr id="5" name="TextBox 4">
            <a:extLst>
              <a:ext uri="{FF2B5EF4-FFF2-40B4-BE49-F238E27FC236}">
                <a16:creationId xmlns:a16="http://schemas.microsoft.com/office/drawing/2014/main" id="{08277701-9A59-452B-9357-928FD7000313}"/>
              </a:ext>
            </a:extLst>
          </p:cNvPr>
          <p:cNvSpPr txBox="1"/>
          <p:nvPr/>
        </p:nvSpPr>
        <p:spPr>
          <a:xfrm>
            <a:off x="411272" y="251297"/>
            <a:ext cx="11466403" cy="369332"/>
          </a:xfrm>
          <a:prstGeom prst="rect">
            <a:avLst/>
          </a:prstGeom>
          <a:solidFill>
            <a:schemeClr val="bg1"/>
          </a:solidFill>
          <a:ln>
            <a:noFill/>
          </a:ln>
        </p:spPr>
        <p:txBody>
          <a:bodyPr wrap="square" rtlCol="0">
            <a:spAutoFit/>
          </a:bodyPr>
          <a:lstStyle/>
          <a:p>
            <a:pPr algn="ctr"/>
            <a:r>
              <a:rPr lang="en-US" dirty="0"/>
              <a:t>Create Table – Insert Data into Table</a:t>
            </a:r>
          </a:p>
        </p:txBody>
      </p:sp>
      <p:sp>
        <p:nvSpPr>
          <p:cNvPr id="20" name="TextBox 19">
            <a:extLst>
              <a:ext uri="{FF2B5EF4-FFF2-40B4-BE49-F238E27FC236}">
                <a16:creationId xmlns:a16="http://schemas.microsoft.com/office/drawing/2014/main" id="{88BD09ED-276C-4572-9C33-E3F9FFD599AD}"/>
              </a:ext>
            </a:extLst>
          </p:cNvPr>
          <p:cNvSpPr txBox="1"/>
          <p:nvPr/>
        </p:nvSpPr>
        <p:spPr>
          <a:xfrm>
            <a:off x="9153098" y="2921168"/>
            <a:ext cx="2910841" cy="1015663"/>
          </a:xfrm>
          <a:prstGeom prst="rect">
            <a:avLst/>
          </a:prstGeom>
          <a:solidFill>
            <a:schemeClr val="tx1"/>
          </a:solidFill>
          <a:ln>
            <a:noFill/>
          </a:ln>
        </p:spPr>
        <p:txBody>
          <a:bodyPr wrap="square" rtlCol="0">
            <a:spAutoFit/>
          </a:bodyPr>
          <a:lstStyle/>
          <a:p>
            <a:r>
              <a:rPr lang="en-US" sz="1200" dirty="0">
                <a:solidFill>
                  <a:schemeClr val="bg1"/>
                </a:solidFill>
              </a:rPr>
              <a:t>Create Table </a:t>
            </a:r>
            <a:r>
              <a:rPr lang="en-US" sz="1200" dirty="0" err="1">
                <a:solidFill>
                  <a:schemeClr val="bg1"/>
                </a:solidFill>
              </a:rPr>
              <a:t>New_Test_Table</a:t>
            </a:r>
            <a:r>
              <a:rPr lang="en-US" sz="1200" dirty="0">
                <a:solidFill>
                  <a:schemeClr val="bg1"/>
                </a:solidFill>
              </a:rPr>
              <a:t>(</a:t>
            </a:r>
          </a:p>
          <a:p>
            <a:r>
              <a:rPr lang="en-US" sz="1200" dirty="0">
                <a:solidFill>
                  <a:schemeClr val="bg1"/>
                </a:solidFill>
              </a:rPr>
              <a:t>	</a:t>
            </a:r>
            <a:r>
              <a:rPr lang="en-US" sz="1200" dirty="0" err="1">
                <a:solidFill>
                  <a:schemeClr val="bg1"/>
                </a:solidFill>
              </a:rPr>
              <a:t>FilmID</a:t>
            </a:r>
            <a:r>
              <a:rPr lang="en-US" sz="1200" dirty="0">
                <a:solidFill>
                  <a:schemeClr val="bg1"/>
                </a:solidFill>
              </a:rPr>
              <a:t> integer,</a:t>
            </a:r>
          </a:p>
          <a:p>
            <a:r>
              <a:rPr lang="en-US" sz="1200" dirty="0">
                <a:solidFill>
                  <a:schemeClr val="bg1"/>
                </a:solidFill>
              </a:rPr>
              <a:t>	Title text,</a:t>
            </a:r>
          </a:p>
          <a:p>
            <a:r>
              <a:rPr lang="en-US" sz="1200" dirty="0">
                <a:solidFill>
                  <a:schemeClr val="bg1"/>
                </a:solidFill>
              </a:rPr>
              <a:t>	</a:t>
            </a:r>
            <a:r>
              <a:rPr lang="en-US" sz="1200" dirty="0" err="1">
                <a:solidFill>
                  <a:schemeClr val="bg1"/>
                </a:solidFill>
              </a:rPr>
              <a:t>ReplacementCost</a:t>
            </a:r>
            <a:r>
              <a:rPr lang="en-US" sz="1200" dirty="0">
                <a:solidFill>
                  <a:schemeClr val="bg1"/>
                </a:solidFill>
              </a:rPr>
              <a:t> numeric</a:t>
            </a:r>
          </a:p>
          <a:p>
            <a:r>
              <a:rPr lang="en-US" sz="1200" dirty="0">
                <a:solidFill>
                  <a:schemeClr val="bg1"/>
                </a:solidFill>
              </a:rPr>
              <a:t>	);</a:t>
            </a:r>
          </a:p>
        </p:txBody>
      </p:sp>
      <p:sp>
        <p:nvSpPr>
          <p:cNvPr id="19" name="Rectangle 18">
            <a:extLst>
              <a:ext uri="{FF2B5EF4-FFF2-40B4-BE49-F238E27FC236}">
                <a16:creationId xmlns:a16="http://schemas.microsoft.com/office/drawing/2014/main" id="{3EF4158A-33D0-4094-8F00-D6F81DBCFC43}"/>
              </a:ext>
            </a:extLst>
          </p:cNvPr>
          <p:cNvSpPr/>
          <p:nvPr/>
        </p:nvSpPr>
        <p:spPr>
          <a:xfrm>
            <a:off x="734915" y="5698043"/>
            <a:ext cx="2033686" cy="24516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AE608F88-A4CE-40D1-8E01-370B5702CD8A}"/>
              </a:ext>
            </a:extLst>
          </p:cNvPr>
          <p:cNvSpPr/>
          <p:nvPr/>
        </p:nvSpPr>
        <p:spPr>
          <a:xfrm>
            <a:off x="734914" y="6063889"/>
            <a:ext cx="2152219" cy="237066"/>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B2962D51-B31D-4AE9-9646-CC5608A7D4BE}"/>
              </a:ext>
            </a:extLst>
          </p:cNvPr>
          <p:cNvSpPr txBox="1"/>
          <p:nvPr/>
        </p:nvSpPr>
        <p:spPr>
          <a:xfrm>
            <a:off x="9153099" y="4053601"/>
            <a:ext cx="2910841" cy="646331"/>
          </a:xfrm>
          <a:prstGeom prst="rect">
            <a:avLst/>
          </a:prstGeom>
          <a:solidFill>
            <a:schemeClr val="tx1"/>
          </a:solidFill>
          <a:ln>
            <a:noFill/>
          </a:ln>
        </p:spPr>
        <p:txBody>
          <a:bodyPr wrap="square" rtlCol="0">
            <a:spAutoFit/>
          </a:bodyPr>
          <a:lstStyle/>
          <a:p>
            <a:r>
              <a:rPr lang="en-US" sz="1200" dirty="0">
                <a:solidFill>
                  <a:schemeClr val="bg1"/>
                </a:solidFill>
              </a:rPr>
              <a:t>insert into </a:t>
            </a:r>
            <a:r>
              <a:rPr lang="en-US" sz="1200" dirty="0" err="1">
                <a:solidFill>
                  <a:schemeClr val="bg1"/>
                </a:solidFill>
              </a:rPr>
              <a:t>new_test_table</a:t>
            </a:r>
            <a:r>
              <a:rPr lang="en-US" sz="1200" dirty="0">
                <a:solidFill>
                  <a:schemeClr val="bg1"/>
                </a:solidFill>
              </a:rPr>
              <a:t> (</a:t>
            </a:r>
            <a:r>
              <a:rPr lang="en-US" sz="1200" dirty="0" err="1">
                <a:solidFill>
                  <a:schemeClr val="bg1"/>
                </a:solidFill>
              </a:rPr>
              <a:t>filmid</a:t>
            </a:r>
            <a:r>
              <a:rPr lang="en-US" sz="1200" dirty="0">
                <a:solidFill>
                  <a:schemeClr val="bg1"/>
                </a:solidFill>
              </a:rPr>
              <a:t>, title, </a:t>
            </a:r>
            <a:r>
              <a:rPr lang="en-US" sz="1200" dirty="0" err="1">
                <a:solidFill>
                  <a:schemeClr val="bg1"/>
                </a:solidFill>
              </a:rPr>
              <a:t>replacementcost</a:t>
            </a:r>
            <a:r>
              <a:rPr lang="en-US" sz="1200" dirty="0">
                <a:solidFill>
                  <a:schemeClr val="bg1"/>
                </a:solidFill>
              </a:rPr>
              <a:t>)</a:t>
            </a:r>
          </a:p>
          <a:p>
            <a:r>
              <a:rPr lang="en-US" sz="1200" dirty="0">
                <a:solidFill>
                  <a:schemeClr val="bg1"/>
                </a:solidFill>
              </a:rPr>
              <a:t>values (3699, 'Chris', 13.99);</a:t>
            </a:r>
          </a:p>
        </p:txBody>
      </p:sp>
      <p:sp>
        <p:nvSpPr>
          <p:cNvPr id="22" name="TextBox 21">
            <a:extLst>
              <a:ext uri="{FF2B5EF4-FFF2-40B4-BE49-F238E27FC236}">
                <a16:creationId xmlns:a16="http://schemas.microsoft.com/office/drawing/2014/main" id="{ABC1DDF3-3B86-4596-8EF6-DE30B94A0F98}"/>
              </a:ext>
            </a:extLst>
          </p:cNvPr>
          <p:cNvSpPr txBox="1"/>
          <p:nvPr/>
        </p:nvSpPr>
        <p:spPr>
          <a:xfrm>
            <a:off x="9153099" y="4813237"/>
            <a:ext cx="2910841" cy="276999"/>
          </a:xfrm>
          <a:prstGeom prst="rect">
            <a:avLst/>
          </a:prstGeom>
          <a:solidFill>
            <a:schemeClr val="tx1"/>
          </a:solidFill>
          <a:ln>
            <a:noFill/>
          </a:ln>
        </p:spPr>
        <p:txBody>
          <a:bodyPr wrap="square" rtlCol="0">
            <a:spAutoFit/>
          </a:bodyPr>
          <a:lstStyle/>
          <a:p>
            <a:r>
              <a:rPr lang="en-US" sz="1200" dirty="0">
                <a:solidFill>
                  <a:schemeClr val="bg1"/>
                </a:solidFill>
              </a:rPr>
              <a:t>select*from </a:t>
            </a:r>
            <a:r>
              <a:rPr lang="en-US" sz="1200" dirty="0" err="1">
                <a:solidFill>
                  <a:schemeClr val="bg1"/>
                </a:solidFill>
              </a:rPr>
              <a:t>new_test_table</a:t>
            </a:r>
            <a:r>
              <a:rPr lang="en-US" sz="1200" dirty="0">
                <a:solidFill>
                  <a:schemeClr val="bg1"/>
                </a:solidFill>
              </a:rPr>
              <a:t>;</a:t>
            </a:r>
          </a:p>
        </p:txBody>
      </p:sp>
      <p:pic>
        <p:nvPicPr>
          <p:cNvPr id="15" name="Picture 14">
            <a:extLst>
              <a:ext uri="{FF2B5EF4-FFF2-40B4-BE49-F238E27FC236}">
                <a16:creationId xmlns:a16="http://schemas.microsoft.com/office/drawing/2014/main" id="{FFFC1D90-9942-49F1-8A1D-34DEBCF336C6}"/>
              </a:ext>
            </a:extLst>
          </p:cNvPr>
          <p:cNvPicPr>
            <a:picLocks noChangeAspect="1"/>
          </p:cNvPicPr>
          <p:nvPr/>
        </p:nvPicPr>
        <p:blipFill>
          <a:blip r:embed="rId5"/>
          <a:stretch>
            <a:fillRect/>
          </a:stretch>
        </p:blipFill>
        <p:spPr>
          <a:xfrm>
            <a:off x="411272" y="5229758"/>
            <a:ext cx="4128100" cy="1436188"/>
          </a:xfrm>
          <a:prstGeom prst="rect">
            <a:avLst/>
          </a:prstGeom>
        </p:spPr>
      </p:pic>
      <p:sp>
        <p:nvSpPr>
          <p:cNvPr id="24" name="TextBox 23">
            <a:extLst>
              <a:ext uri="{FF2B5EF4-FFF2-40B4-BE49-F238E27FC236}">
                <a16:creationId xmlns:a16="http://schemas.microsoft.com/office/drawing/2014/main" id="{B154A8AD-4C4F-487E-9726-95A45E8B27C8}"/>
              </a:ext>
            </a:extLst>
          </p:cNvPr>
          <p:cNvSpPr txBox="1"/>
          <p:nvPr/>
        </p:nvSpPr>
        <p:spPr>
          <a:xfrm>
            <a:off x="9153099" y="5189835"/>
            <a:ext cx="2910841" cy="1200329"/>
          </a:xfrm>
          <a:prstGeom prst="rect">
            <a:avLst/>
          </a:prstGeom>
          <a:solidFill>
            <a:schemeClr val="tx1"/>
          </a:solidFill>
          <a:ln>
            <a:noFill/>
          </a:ln>
        </p:spPr>
        <p:txBody>
          <a:bodyPr wrap="square" rtlCol="0">
            <a:spAutoFit/>
          </a:bodyPr>
          <a:lstStyle/>
          <a:p>
            <a:r>
              <a:rPr lang="en-US" sz="1200" dirty="0">
                <a:solidFill>
                  <a:schemeClr val="bg1"/>
                </a:solidFill>
              </a:rPr>
              <a:t>insert into </a:t>
            </a:r>
            <a:r>
              <a:rPr lang="en-US" sz="1200" dirty="0" err="1">
                <a:solidFill>
                  <a:schemeClr val="bg1"/>
                </a:solidFill>
              </a:rPr>
              <a:t>new_test_table</a:t>
            </a:r>
            <a:r>
              <a:rPr lang="en-US" sz="1200" dirty="0">
                <a:solidFill>
                  <a:schemeClr val="bg1"/>
                </a:solidFill>
              </a:rPr>
              <a:t> (</a:t>
            </a:r>
            <a:r>
              <a:rPr lang="en-US" sz="1200" dirty="0" err="1">
                <a:solidFill>
                  <a:schemeClr val="bg1"/>
                </a:solidFill>
              </a:rPr>
              <a:t>filmid</a:t>
            </a:r>
            <a:r>
              <a:rPr lang="en-US" sz="1200" dirty="0">
                <a:solidFill>
                  <a:schemeClr val="bg1"/>
                </a:solidFill>
              </a:rPr>
              <a:t>, title, </a:t>
            </a:r>
            <a:r>
              <a:rPr lang="en-US" sz="1200" dirty="0" err="1">
                <a:solidFill>
                  <a:schemeClr val="bg1"/>
                </a:solidFill>
              </a:rPr>
              <a:t>replacementcost</a:t>
            </a:r>
            <a:r>
              <a:rPr lang="en-US" sz="1200" dirty="0">
                <a:solidFill>
                  <a:schemeClr val="bg1"/>
                </a:solidFill>
              </a:rPr>
              <a:t>)</a:t>
            </a:r>
          </a:p>
          <a:p>
            <a:r>
              <a:rPr lang="en-US" sz="1200" dirty="0">
                <a:solidFill>
                  <a:schemeClr val="bg1"/>
                </a:solidFill>
              </a:rPr>
              <a:t>values </a:t>
            </a:r>
          </a:p>
          <a:p>
            <a:r>
              <a:rPr lang="en-US" sz="1200" dirty="0">
                <a:solidFill>
                  <a:schemeClr val="bg1"/>
                </a:solidFill>
              </a:rPr>
              <a:t>	(3699, 'Chris', 13.99),</a:t>
            </a:r>
          </a:p>
          <a:p>
            <a:r>
              <a:rPr lang="en-US" sz="1200" dirty="0">
                <a:solidFill>
                  <a:schemeClr val="bg1"/>
                </a:solidFill>
              </a:rPr>
              <a:t>	(3700, 'Bob', 14.99),</a:t>
            </a:r>
          </a:p>
          <a:p>
            <a:r>
              <a:rPr lang="en-US" sz="1200" dirty="0">
                <a:solidFill>
                  <a:schemeClr val="bg1"/>
                </a:solidFill>
              </a:rPr>
              <a:t>	(3701, 'Jennifer', 6.99);</a:t>
            </a:r>
          </a:p>
        </p:txBody>
      </p:sp>
      <p:sp>
        <p:nvSpPr>
          <p:cNvPr id="26" name="TextBox 25">
            <a:extLst>
              <a:ext uri="{FF2B5EF4-FFF2-40B4-BE49-F238E27FC236}">
                <a16:creationId xmlns:a16="http://schemas.microsoft.com/office/drawing/2014/main" id="{4806F373-444E-439C-A3E6-C6A8B3E82860}"/>
              </a:ext>
            </a:extLst>
          </p:cNvPr>
          <p:cNvSpPr txBox="1"/>
          <p:nvPr/>
        </p:nvSpPr>
        <p:spPr>
          <a:xfrm>
            <a:off x="9153099" y="6500458"/>
            <a:ext cx="2910841" cy="276999"/>
          </a:xfrm>
          <a:prstGeom prst="rect">
            <a:avLst/>
          </a:prstGeom>
          <a:solidFill>
            <a:schemeClr val="tx1"/>
          </a:solidFill>
          <a:ln>
            <a:noFill/>
          </a:ln>
        </p:spPr>
        <p:txBody>
          <a:bodyPr wrap="square" rtlCol="0">
            <a:spAutoFit/>
          </a:bodyPr>
          <a:lstStyle/>
          <a:p>
            <a:r>
              <a:rPr lang="en-US" sz="1200" dirty="0">
                <a:solidFill>
                  <a:schemeClr val="bg1"/>
                </a:solidFill>
              </a:rPr>
              <a:t>select*from </a:t>
            </a:r>
            <a:r>
              <a:rPr lang="en-US" sz="1200" dirty="0" err="1">
                <a:solidFill>
                  <a:schemeClr val="bg1"/>
                </a:solidFill>
              </a:rPr>
              <a:t>new_test_table</a:t>
            </a:r>
            <a:r>
              <a:rPr lang="en-US" sz="1200" dirty="0">
                <a:solidFill>
                  <a:schemeClr val="bg1"/>
                </a:solidFill>
              </a:rPr>
              <a:t>;</a:t>
            </a:r>
          </a:p>
        </p:txBody>
      </p:sp>
      <p:pic>
        <p:nvPicPr>
          <p:cNvPr id="17" name="Picture 16">
            <a:extLst>
              <a:ext uri="{FF2B5EF4-FFF2-40B4-BE49-F238E27FC236}">
                <a16:creationId xmlns:a16="http://schemas.microsoft.com/office/drawing/2014/main" id="{671BE276-CD0C-448C-AE9B-BACE5478274B}"/>
              </a:ext>
            </a:extLst>
          </p:cNvPr>
          <p:cNvPicPr>
            <a:picLocks noChangeAspect="1"/>
          </p:cNvPicPr>
          <p:nvPr/>
        </p:nvPicPr>
        <p:blipFill>
          <a:blip r:embed="rId6"/>
          <a:stretch>
            <a:fillRect/>
          </a:stretch>
        </p:blipFill>
        <p:spPr>
          <a:xfrm>
            <a:off x="5211518" y="727005"/>
            <a:ext cx="2951070" cy="2463159"/>
          </a:xfrm>
          <a:prstGeom prst="rect">
            <a:avLst/>
          </a:prstGeom>
        </p:spPr>
      </p:pic>
      <p:sp>
        <p:nvSpPr>
          <p:cNvPr id="28" name="TextBox 27">
            <a:extLst>
              <a:ext uri="{FF2B5EF4-FFF2-40B4-BE49-F238E27FC236}">
                <a16:creationId xmlns:a16="http://schemas.microsoft.com/office/drawing/2014/main" id="{3244A3E0-ACE4-4127-88EF-314B0B47C5E4}"/>
              </a:ext>
            </a:extLst>
          </p:cNvPr>
          <p:cNvSpPr txBox="1"/>
          <p:nvPr/>
        </p:nvSpPr>
        <p:spPr>
          <a:xfrm>
            <a:off x="4982306" y="5211370"/>
            <a:ext cx="2910841" cy="646331"/>
          </a:xfrm>
          <a:prstGeom prst="rect">
            <a:avLst/>
          </a:prstGeom>
          <a:solidFill>
            <a:schemeClr val="bg1"/>
          </a:solidFill>
          <a:ln>
            <a:noFill/>
          </a:ln>
        </p:spPr>
        <p:txBody>
          <a:bodyPr wrap="square" rtlCol="0">
            <a:spAutoFit/>
          </a:bodyPr>
          <a:lstStyle/>
          <a:p>
            <a:r>
              <a:rPr lang="en-US" sz="1200" dirty="0"/>
              <a:t>Order matters! Data entered must match the order of column names exactly. </a:t>
            </a:r>
          </a:p>
          <a:p>
            <a:endParaRPr lang="en-US" sz="1200" dirty="0"/>
          </a:p>
        </p:txBody>
      </p:sp>
      <p:sp>
        <p:nvSpPr>
          <p:cNvPr id="31" name="Rectangle 30">
            <a:extLst>
              <a:ext uri="{FF2B5EF4-FFF2-40B4-BE49-F238E27FC236}">
                <a16:creationId xmlns:a16="http://schemas.microsoft.com/office/drawing/2014/main" id="{3221A115-8D05-4B81-9E5C-87B393E80420}"/>
              </a:ext>
            </a:extLst>
          </p:cNvPr>
          <p:cNvSpPr/>
          <p:nvPr/>
        </p:nvSpPr>
        <p:spPr>
          <a:xfrm>
            <a:off x="2401306" y="5411907"/>
            <a:ext cx="2138066" cy="51462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DDA9005B-87AD-4FBC-8B36-B01D7BF66F6E}"/>
              </a:ext>
            </a:extLst>
          </p:cNvPr>
          <p:cNvSpPr/>
          <p:nvPr/>
        </p:nvSpPr>
        <p:spPr>
          <a:xfrm>
            <a:off x="966778" y="6011447"/>
            <a:ext cx="1657889" cy="80314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2BB15E79-A452-4529-BB24-C5D18B9087E5}"/>
              </a:ext>
            </a:extLst>
          </p:cNvPr>
          <p:cNvSpPr/>
          <p:nvPr/>
        </p:nvSpPr>
        <p:spPr>
          <a:xfrm flipH="1">
            <a:off x="2513023" y="5365259"/>
            <a:ext cx="295192" cy="338554"/>
          </a:xfrm>
          <a:prstGeom prst="rect">
            <a:avLst/>
          </a:prstGeom>
          <a:noFill/>
        </p:spPr>
        <p:txBody>
          <a:bodyPr wrap="square" lIns="91440" tIns="45720" rIns="91440" bIns="45720">
            <a:spAutoFit/>
          </a:bodyPr>
          <a:lstStyle/>
          <a:p>
            <a:pPr algn="ctr"/>
            <a:r>
              <a:rPr lang="en-US" sz="1600" b="0" cap="none" spc="0" dirty="0">
                <a:ln w="0"/>
                <a:solidFill>
                  <a:schemeClr val="tx1"/>
                </a:solidFill>
                <a:effectLst>
                  <a:outerShdw blurRad="38100" dist="19050" dir="2700000" algn="tl" rotWithShape="0">
                    <a:schemeClr val="dk1">
                      <a:alpha val="40000"/>
                    </a:schemeClr>
                  </a:outerShdw>
                </a:effectLst>
              </a:rPr>
              <a:t>1</a:t>
            </a:r>
          </a:p>
        </p:txBody>
      </p:sp>
      <p:sp>
        <p:nvSpPr>
          <p:cNvPr id="33" name="Rectangle 32">
            <a:extLst>
              <a:ext uri="{FF2B5EF4-FFF2-40B4-BE49-F238E27FC236}">
                <a16:creationId xmlns:a16="http://schemas.microsoft.com/office/drawing/2014/main" id="{27FD4BCF-4C97-4782-802A-71B58DA4A6F2}"/>
              </a:ext>
            </a:extLst>
          </p:cNvPr>
          <p:cNvSpPr/>
          <p:nvPr/>
        </p:nvSpPr>
        <p:spPr>
          <a:xfrm flipH="1">
            <a:off x="3033274" y="5368443"/>
            <a:ext cx="295192" cy="338554"/>
          </a:xfrm>
          <a:prstGeom prst="rect">
            <a:avLst/>
          </a:prstGeom>
          <a:noFill/>
        </p:spPr>
        <p:txBody>
          <a:bodyPr wrap="square" lIns="91440" tIns="45720" rIns="91440" bIns="45720">
            <a:spAutoFit/>
          </a:bodyPr>
          <a:lstStyle/>
          <a:p>
            <a:pPr algn="ctr"/>
            <a:r>
              <a:rPr lang="en-US" sz="1600" dirty="0">
                <a:ln w="0"/>
                <a:effectLst>
                  <a:outerShdw blurRad="38100" dist="19050" dir="2700000" algn="tl" rotWithShape="0">
                    <a:schemeClr val="dk1">
                      <a:alpha val="40000"/>
                    </a:schemeClr>
                  </a:outerShdw>
                </a:effectLst>
              </a:rPr>
              <a:t>2</a:t>
            </a:r>
          </a:p>
        </p:txBody>
      </p:sp>
      <p:sp>
        <p:nvSpPr>
          <p:cNvPr id="34" name="Rectangle 33">
            <a:extLst>
              <a:ext uri="{FF2B5EF4-FFF2-40B4-BE49-F238E27FC236}">
                <a16:creationId xmlns:a16="http://schemas.microsoft.com/office/drawing/2014/main" id="{7C1B39D5-3A98-4A49-BCAF-99BA6978FD34}"/>
              </a:ext>
            </a:extLst>
          </p:cNvPr>
          <p:cNvSpPr/>
          <p:nvPr/>
        </p:nvSpPr>
        <p:spPr>
          <a:xfrm flipH="1">
            <a:off x="3445543" y="5367950"/>
            <a:ext cx="295192" cy="338554"/>
          </a:xfrm>
          <a:prstGeom prst="rect">
            <a:avLst/>
          </a:prstGeom>
          <a:noFill/>
        </p:spPr>
        <p:txBody>
          <a:bodyPr wrap="square" lIns="91440" tIns="45720" rIns="91440" bIns="45720">
            <a:spAutoFit/>
          </a:bodyPr>
          <a:lstStyle/>
          <a:p>
            <a:pPr algn="ctr"/>
            <a:r>
              <a:rPr lang="en-US" sz="1600" dirty="0">
                <a:ln w="0"/>
                <a:effectLst>
                  <a:outerShdw blurRad="38100" dist="19050" dir="2700000" algn="tl" rotWithShape="0">
                    <a:schemeClr val="dk1">
                      <a:alpha val="40000"/>
                    </a:schemeClr>
                  </a:outerShdw>
                </a:effectLst>
              </a:rPr>
              <a:t>3</a:t>
            </a:r>
            <a:endParaRPr lang="en-US" sz="1600" b="0" cap="none" spc="0" dirty="0">
              <a:ln w="0"/>
              <a:solidFill>
                <a:schemeClr val="tx1"/>
              </a:solidFill>
              <a:effectLst>
                <a:outerShdw blurRad="38100" dist="19050" dir="2700000" algn="tl" rotWithShape="0">
                  <a:schemeClr val="dk1">
                    <a:alpha val="40000"/>
                  </a:schemeClr>
                </a:outerShdw>
              </a:effectLst>
            </a:endParaRPr>
          </a:p>
        </p:txBody>
      </p:sp>
      <p:sp>
        <p:nvSpPr>
          <p:cNvPr id="35" name="Rectangle 34">
            <a:extLst>
              <a:ext uri="{FF2B5EF4-FFF2-40B4-BE49-F238E27FC236}">
                <a16:creationId xmlns:a16="http://schemas.microsoft.com/office/drawing/2014/main" id="{7407DA58-A5C5-4331-AB66-FD6279277759}"/>
              </a:ext>
            </a:extLst>
          </p:cNvPr>
          <p:cNvSpPr/>
          <p:nvPr/>
        </p:nvSpPr>
        <p:spPr>
          <a:xfrm flipH="1">
            <a:off x="968804" y="6448091"/>
            <a:ext cx="295192" cy="338554"/>
          </a:xfrm>
          <a:prstGeom prst="rect">
            <a:avLst/>
          </a:prstGeom>
          <a:noFill/>
        </p:spPr>
        <p:txBody>
          <a:bodyPr wrap="square" lIns="91440" tIns="45720" rIns="91440" bIns="45720">
            <a:spAutoFit/>
          </a:bodyPr>
          <a:lstStyle/>
          <a:p>
            <a:pPr algn="ctr"/>
            <a:r>
              <a:rPr lang="en-US" sz="1600" b="0" cap="none" spc="0" dirty="0">
                <a:ln w="0"/>
                <a:solidFill>
                  <a:schemeClr val="tx1"/>
                </a:solidFill>
                <a:effectLst>
                  <a:outerShdw blurRad="38100" dist="19050" dir="2700000" algn="tl" rotWithShape="0">
                    <a:schemeClr val="dk1">
                      <a:alpha val="40000"/>
                    </a:schemeClr>
                  </a:outerShdw>
                </a:effectLst>
              </a:rPr>
              <a:t>1</a:t>
            </a:r>
          </a:p>
        </p:txBody>
      </p:sp>
      <p:sp>
        <p:nvSpPr>
          <p:cNvPr id="36" name="Rectangle 35">
            <a:extLst>
              <a:ext uri="{FF2B5EF4-FFF2-40B4-BE49-F238E27FC236}">
                <a16:creationId xmlns:a16="http://schemas.microsoft.com/office/drawing/2014/main" id="{32D69192-5C12-4AA0-9EE9-D0FFBED84E0D}"/>
              </a:ext>
            </a:extLst>
          </p:cNvPr>
          <p:cNvSpPr/>
          <p:nvPr/>
        </p:nvSpPr>
        <p:spPr>
          <a:xfrm flipH="1">
            <a:off x="1581779" y="6449600"/>
            <a:ext cx="295192" cy="338554"/>
          </a:xfrm>
          <a:prstGeom prst="rect">
            <a:avLst/>
          </a:prstGeom>
          <a:noFill/>
        </p:spPr>
        <p:txBody>
          <a:bodyPr wrap="square" lIns="91440" tIns="45720" rIns="91440" bIns="45720">
            <a:spAutoFit/>
          </a:bodyPr>
          <a:lstStyle/>
          <a:p>
            <a:pPr algn="ctr"/>
            <a:r>
              <a:rPr lang="en-US" sz="1600" dirty="0">
                <a:ln w="0"/>
                <a:effectLst>
                  <a:outerShdw blurRad="38100" dist="19050" dir="2700000" algn="tl" rotWithShape="0">
                    <a:schemeClr val="dk1">
                      <a:alpha val="40000"/>
                    </a:schemeClr>
                  </a:outerShdw>
                </a:effectLst>
              </a:rPr>
              <a:t>2</a:t>
            </a:r>
            <a:endParaRPr lang="en-US" sz="1600" b="0" cap="none" spc="0" dirty="0">
              <a:ln w="0"/>
              <a:solidFill>
                <a:schemeClr val="tx1"/>
              </a:solidFill>
              <a:effectLst>
                <a:outerShdw blurRad="38100" dist="19050" dir="2700000" algn="tl" rotWithShape="0">
                  <a:schemeClr val="dk1">
                    <a:alpha val="40000"/>
                  </a:schemeClr>
                </a:outerShdw>
              </a:effectLst>
            </a:endParaRPr>
          </a:p>
        </p:txBody>
      </p:sp>
      <p:sp>
        <p:nvSpPr>
          <p:cNvPr id="37" name="Rectangle 36">
            <a:extLst>
              <a:ext uri="{FF2B5EF4-FFF2-40B4-BE49-F238E27FC236}">
                <a16:creationId xmlns:a16="http://schemas.microsoft.com/office/drawing/2014/main" id="{F17E2E2B-2EE8-46D6-BD84-3CE4C9576D62}"/>
              </a:ext>
            </a:extLst>
          </p:cNvPr>
          <p:cNvSpPr/>
          <p:nvPr/>
        </p:nvSpPr>
        <p:spPr>
          <a:xfrm flipH="1">
            <a:off x="2194754" y="6448091"/>
            <a:ext cx="295192" cy="338554"/>
          </a:xfrm>
          <a:prstGeom prst="rect">
            <a:avLst/>
          </a:prstGeom>
          <a:noFill/>
        </p:spPr>
        <p:txBody>
          <a:bodyPr wrap="square" lIns="91440" tIns="45720" rIns="91440" bIns="45720">
            <a:spAutoFit/>
          </a:bodyPr>
          <a:lstStyle/>
          <a:p>
            <a:pPr algn="ctr"/>
            <a:r>
              <a:rPr lang="en-US" sz="1600" dirty="0">
                <a:ln w="0"/>
                <a:effectLst>
                  <a:outerShdw blurRad="38100" dist="19050" dir="2700000" algn="tl" rotWithShape="0">
                    <a:schemeClr val="dk1">
                      <a:alpha val="40000"/>
                    </a:schemeClr>
                  </a:outerShdw>
                </a:effectLst>
              </a:rPr>
              <a:t>3</a:t>
            </a:r>
            <a:endParaRPr lang="en-US" sz="16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4850645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998807FF-B195-4E6A-A9E0-14FD6F6D1FE0}"/>
              </a:ext>
            </a:extLst>
          </p:cNvPr>
          <p:cNvPicPr>
            <a:picLocks noChangeAspect="1"/>
          </p:cNvPicPr>
          <p:nvPr/>
        </p:nvPicPr>
        <p:blipFill>
          <a:blip r:embed="rId2"/>
          <a:stretch>
            <a:fillRect/>
          </a:stretch>
        </p:blipFill>
        <p:spPr>
          <a:xfrm>
            <a:off x="411272" y="682150"/>
            <a:ext cx="2831461" cy="1466413"/>
          </a:xfrm>
          <a:prstGeom prst="rect">
            <a:avLst/>
          </a:prstGeom>
        </p:spPr>
      </p:pic>
      <p:sp>
        <p:nvSpPr>
          <p:cNvPr id="5" name="TextBox 4">
            <a:extLst>
              <a:ext uri="{FF2B5EF4-FFF2-40B4-BE49-F238E27FC236}">
                <a16:creationId xmlns:a16="http://schemas.microsoft.com/office/drawing/2014/main" id="{08277701-9A59-452B-9357-928FD7000313}"/>
              </a:ext>
            </a:extLst>
          </p:cNvPr>
          <p:cNvSpPr txBox="1"/>
          <p:nvPr/>
        </p:nvSpPr>
        <p:spPr>
          <a:xfrm>
            <a:off x="411272" y="251297"/>
            <a:ext cx="11466403" cy="369332"/>
          </a:xfrm>
          <a:prstGeom prst="rect">
            <a:avLst/>
          </a:prstGeom>
          <a:solidFill>
            <a:schemeClr val="bg1"/>
          </a:solidFill>
          <a:ln>
            <a:noFill/>
          </a:ln>
        </p:spPr>
        <p:txBody>
          <a:bodyPr wrap="square" rtlCol="0">
            <a:spAutoFit/>
          </a:bodyPr>
          <a:lstStyle/>
          <a:p>
            <a:pPr algn="ctr"/>
            <a:r>
              <a:rPr lang="en-US" dirty="0"/>
              <a:t>CONSTRAINTS: Not Null &amp; Default – Add/Delete Constraints to created Table</a:t>
            </a:r>
          </a:p>
        </p:txBody>
      </p:sp>
      <p:sp>
        <p:nvSpPr>
          <p:cNvPr id="20" name="TextBox 19">
            <a:extLst>
              <a:ext uri="{FF2B5EF4-FFF2-40B4-BE49-F238E27FC236}">
                <a16:creationId xmlns:a16="http://schemas.microsoft.com/office/drawing/2014/main" id="{88BD09ED-276C-4572-9C33-E3F9FFD599AD}"/>
              </a:ext>
            </a:extLst>
          </p:cNvPr>
          <p:cNvSpPr txBox="1"/>
          <p:nvPr/>
        </p:nvSpPr>
        <p:spPr>
          <a:xfrm>
            <a:off x="9153098" y="2632241"/>
            <a:ext cx="2910841" cy="1200329"/>
          </a:xfrm>
          <a:prstGeom prst="rect">
            <a:avLst/>
          </a:prstGeom>
          <a:solidFill>
            <a:schemeClr val="tx1"/>
          </a:solidFill>
          <a:ln>
            <a:noFill/>
          </a:ln>
        </p:spPr>
        <p:txBody>
          <a:bodyPr wrap="square" rtlCol="0">
            <a:spAutoFit/>
          </a:bodyPr>
          <a:lstStyle/>
          <a:p>
            <a:r>
              <a:rPr lang="en-US" sz="1200" dirty="0">
                <a:solidFill>
                  <a:schemeClr val="bg1"/>
                </a:solidFill>
              </a:rPr>
              <a:t>Create Table New_Test_Table3(</a:t>
            </a:r>
          </a:p>
          <a:p>
            <a:r>
              <a:rPr lang="en-US" sz="1200" dirty="0">
                <a:solidFill>
                  <a:schemeClr val="bg1"/>
                </a:solidFill>
              </a:rPr>
              <a:t>	</a:t>
            </a:r>
            <a:r>
              <a:rPr lang="en-US" sz="1200" dirty="0" err="1">
                <a:solidFill>
                  <a:schemeClr val="bg1"/>
                </a:solidFill>
              </a:rPr>
              <a:t>FilmID</a:t>
            </a:r>
            <a:r>
              <a:rPr lang="en-US" sz="1200" dirty="0">
                <a:solidFill>
                  <a:schemeClr val="bg1"/>
                </a:solidFill>
              </a:rPr>
              <a:t> integer not null,</a:t>
            </a:r>
          </a:p>
          <a:p>
            <a:r>
              <a:rPr lang="en-US" sz="1200" dirty="0">
                <a:solidFill>
                  <a:schemeClr val="bg1"/>
                </a:solidFill>
              </a:rPr>
              <a:t>	Title text default 'was null, replaced',</a:t>
            </a:r>
          </a:p>
          <a:p>
            <a:r>
              <a:rPr lang="en-US" sz="1200" dirty="0">
                <a:solidFill>
                  <a:schemeClr val="bg1"/>
                </a:solidFill>
              </a:rPr>
              <a:t>	</a:t>
            </a:r>
            <a:r>
              <a:rPr lang="en-US" sz="1200" dirty="0" err="1">
                <a:solidFill>
                  <a:schemeClr val="bg1"/>
                </a:solidFill>
              </a:rPr>
              <a:t>ReplacementCost</a:t>
            </a:r>
            <a:r>
              <a:rPr lang="en-US" sz="1200" dirty="0">
                <a:solidFill>
                  <a:schemeClr val="bg1"/>
                </a:solidFill>
              </a:rPr>
              <a:t> numeric</a:t>
            </a:r>
          </a:p>
          <a:p>
            <a:r>
              <a:rPr lang="en-US" sz="1200" dirty="0">
                <a:solidFill>
                  <a:schemeClr val="bg1"/>
                </a:solidFill>
              </a:rPr>
              <a:t>	);</a:t>
            </a:r>
          </a:p>
        </p:txBody>
      </p:sp>
      <p:sp>
        <p:nvSpPr>
          <p:cNvPr id="14" name="TextBox 13">
            <a:extLst>
              <a:ext uri="{FF2B5EF4-FFF2-40B4-BE49-F238E27FC236}">
                <a16:creationId xmlns:a16="http://schemas.microsoft.com/office/drawing/2014/main" id="{B2962D51-B31D-4AE9-9646-CC5608A7D4BE}"/>
              </a:ext>
            </a:extLst>
          </p:cNvPr>
          <p:cNvSpPr txBox="1"/>
          <p:nvPr/>
        </p:nvSpPr>
        <p:spPr>
          <a:xfrm>
            <a:off x="9153099" y="4053601"/>
            <a:ext cx="2910841" cy="461665"/>
          </a:xfrm>
          <a:prstGeom prst="rect">
            <a:avLst/>
          </a:prstGeom>
          <a:solidFill>
            <a:schemeClr val="tx1"/>
          </a:solidFill>
          <a:ln>
            <a:noFill/>
          </a:ln>
        </p:spPr>
        <p:txBody>
          <a:bodyPr wrap="square" rtlCol="0">
            <a:spAutoFit/>
          </a:bodyPr>
          <a:lstStyle/>
          <a:p>
            <a:r>
              <a:rPr lang="en-US" sz="1200" dirty="0">
                <a:solidFill>
                  <a:schemeClr val="bg1"/>
                </a:solidFill>
              </a:rPr>
              <a:t>insert into new_test_table3 (</a:t>
            </a:r>
            <a:r>
              <a:rPr lang="en-US" sz="1200" dirty="0" err="1">
                <a:solidFill>
                  <a:schemeClr val="bg1"/>
                </a:solidFill>
              </a:rPr>
              <a:t>filmid</a:t>
            </a:r>
            <a:r>
              <a:rPr lang="en-US" sz="1200" dirty="0">
                <a:solidFill>
                  <a:schemeClr val="bg1"/>
                </a:solidFill>
              </a:rPr>
              <a:t>)</a:t>
            </a:r>
          </a:p>
          <a:p>
            <a:r>
              <a:rPr lang="en-US" sz="1200" dirty="0">
                <a:solidFill>
                  <a:schemeClr val="bg1"/>
                </a:solidFill>
              </a:rPr>
              <a:t>values (3699);</a:t>
            </a:r>
          </a:p>
        </p:txBody>
      </p:sp>
      <p:sp>
        <p:nvSpPr>
          <p:cNvPr id="22" name="TextBox 21">
            <a:extLst>
              <a:ext uri="{FF2B5EF4-FFF2-40B4-BE49-F238E27FC236}">
                <a16:creationId xmlns:a16="http://schemas.microsoft.com/office/drawing/2014/main" id="{ABC1DDF3-3B86-4596-8EF6-DE30B94A0F98}"/>
              </a:ext>
            </a:extLst>
          </p:cNvPr>
          <p:cNvSpPr txBox="1"/>
          <p:nvPr/>
        </p:nvSpPr>
        <p:spPr>
          <a:xfrm>
            <a:off x="9153099" y="4813237"/>
            <a:ext cx="2910841" cy="276999"/>
          </a:xfrm>
          <a:prstGeom prst="rect">
            <a:avLst/>
          </a:prstGeom>
          <a:solidFill>
            <a:schemeClr val="tx1"/>
          </a:solidFill>
          <a:ln>
            <a:noFill/>
          </a:ln>
        </p:spPr>
        <p:txBody>
          <a:bodyPr wrap="square" rtlCol="0">
            <a:spAutoFit/>
          </a:bodyPr>
          <a:lstStyle/>
          <a:p>
            <a:r>
              <a:rPr lang="en-US" sz="1200" dirty="0">
                <a:solidFill>
                  <a:schemeClr val="bg1"/>
                </a:solidFill>
              </a:rPr>
              <a:t>select*from new_test_table3;</a:t>
            </a:r>
          </a:p>
        </p:txBody>
      </p:sp>
      <p:sp>
        <p:nvSpPr>
          <p:cNvPr id="28" name="TextBox 27">
            <a:extLst>
              <a:ext uri="{FF2B5EF4-FFF2-40B4-BE49-F238E27FC236}">
                <a16:creationId xmlns:a16="http://schemas.microsoft.com/office/drawing/2014/main" id="{3244A3E0-ACE4-4127-88EF-314B0B47C5E4}"/>
              </a:ext>
            </a:extLst>
          </p:cNvPr>
          <p:cNvSpPr txBox="1"/>
          <p:nvPr/>
        </p:nvSpPr>
        <p:spPr>
          <a:xfrm>
            <a:off x="4327628" y="1638022"/>
            <a:ext cx="2910841" cy="1384995"/>
          </a:xfrm>
          <a:prstGeom prst="rect">
            <a:avLst/>
          </a:prstGeom>
          <a:solidFill>
            <a:schemeClr val="bg1"/>
          </a:solidFill>
          <a:ln>
            <a:noFill/>
          </a:ln>
        </p:spPr>
        <p:txBody>
          <a:bodyPr wrap="square" rtlCol="0">
            <a:spAutoFit/>
          </a:bodyPr>
          <a:lstStyle/>
          <a:p>
            <a:r>
              <a:rPr lang="en-US" sz="1200" dirty="0"/>
              <a:t>Chose a default, so since I only inserted </a:t>
            </a:r>
            <a:r>
              <a:rPr lang="en-US" sz="1200" dirty="0" err="1"/>
              <a:t>Film_ID</a:t>
            </a:r>
            <a:r>
              <a:rPr lang="en-US" sz="1200" dirty="0"/>
              <a:t> 3699 into table, the title became “was null, replaced” automatically. </a:t>
            </a:r>
          </a:p>
          <a:p>
            <a:endParaRPr lang="en-US" sz="1200" dirty="0"/>
          </a:p>
          <a:p>
            <a:r>
              <a:rPr lang="en-US" sz="1200" dirty="0"/>
              <a:t>The other no entry, </a:t>
            </a:r>
            <a:r>
              <a:rPr lang="en-US" sz="1200" dirty="0" err="1"/>
              <a:t>replacementcost</a:t>
            </a:r>
            <a:r>
              <a:rPr lang="en-US" sz="1200" dirty="0"/>
              <a:t> shows null.</a:t>
            </a:r>
          </a:p>
          <a:p>
            <a:endParaRPr lang="en-US" sz="1200" dirty="0"/>
          </a:p>
        </p:txBody>
      </p:sp>
      <p:sp>
        <p:nvSpPr>
          <p:cNvPr id="27" name="TextBox 26">
            <a:extLst>
              <a:ext uri="{FF2B5EF4-FFF2-40B4-BE49-F238E27FC236}">
                <a16:creationId xmlns:a16="http://schemas.microsoft.com/office/drawing/2014/main" id="{83B9754C-C1BC-4552-B56A-BB0482F99893}"/>
              </a:ext>
            </a:extLst>
          </p:cNvPr>
          <p:cNvSpPr txBox="1"/>
          <p:nvPr/>
        </p:nvSpPr>
        <p:spPr>
          <a:xfrm>
            <a:off x="8869887" y="835499"/>
            <a:ext cx="2910841" cy="1015663"/>
          </a:xfrm>
          <a:prstGeom prst="rect">
            <a:avLst/>
          </a:prstGeom>
          <a:solidFill>
            <a:schemeClr val="bg1"/>
          </a:solidFill>
          <a:ln>
            <a:noFill/>
          </a:ln>
        </p:spPr>
        <p:txBody>
          <a:bodyPr wrap="square" rtlCol="0">
            <a:spAutoFit/>
          </a:bodyPr>
          <a:lstStyle/>
          <a:p>
            <a:r>
              <a:rPr lang="en-US" sz="1200" dirty="0"/>
              <a:t>Not Null, Default, Check, Unique</a:t>
            </a:r>
          </a:p>
          <a:p>
            <a:endParaRPr lang="en-US" sz="1200" dirty="0"/>
          </a:p>
          <a:p>
            <a:r>
              <a:rPr lang="en-US" sz="1200" dirty="0"/>
              <a:t>Primary Key, Foreign Key read pages 105-109 in SQL Pocket Guide</a:t>
            </a:r>
          </a:p>
          <a:p>
            <a:endParaRPr lang="en-US" sz="1200" dirty="0"/>
          </a:p>
        </p:txBody>
      </p:sp>
      <p:sp>
        <p:nvSpPr>
          <p:cNvPr id="29" name="Rectangle 28">
            <a:extLst>
              <a:ext uri="{FF2B5EF4-FFF2-40B4-BE49-F238E27FC236}">
                <a16:creationId xmlns:a16="http://schemas.microsoft.com/office/drawing/2014/main" id="{6A1CA9CC-B6A3-43B5-AE91-78DDF264D0A3}"/>
              </a:ext>
            </a:extLst>
          </p:cNvPr>
          <p:cNvSpPr/>
          <p:nvPr/>
        </p:nvSpPr>
        <p:spPr>
          <a:xfrm>
            <a:off x="1751758" y="1276341"/>
            <a:ext cx="639184" cy="13901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8" name="Straight Arrow Connector 37">
            <a:extLst>
              <a:ext uri="{FF2B5EF4-FFF2-40B4-BE49-F238E27FC236}">
                <a16:creationId xmlns:a16="http://schemas.microsoft.com/office/drawing/2014/main" id="{7462CD47-009A-4FA4-8BF4-03BE75019077}"/>
              </a:ext>
            </a:extLst>
          </p:cNvPr>
          <p:cNvCxnSpPr>
            <a:cxnSpLocks/>
            <a:stCxn id="29" idx="3"/>
            <a:endCxn id="27" idx="1"/>
          </p:cNvCxnSpPr>
          <p:nvPr/>
        </p:nvCxnSpPr>
        <p:spPr>
          <a:xfrm flipV="1">
            <a:off x="2390942" y="1343331"/>
            <a:ext cx="6478945" cy="251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4502CEBA-E3C9-4CB5-8F7E-9872AE8B390D}"/>
              </a:ext>
            </a:extLst>
          </p:cNvPr>
          <p:cNvSpPr/>
          <p:nvPr/>
        </p:nvSpPr>
        <p:spPr>
          <a:xfrm>
            <a:off x="1507409" y="1429815"/>
            <a:ext cx="1735323" cy="11689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Arrow Connector 39">
            <a:extLst>
              <a:ext uri="{FF2B5EF4-FFF2-40B4-BE49-F238E27FC236}">
                <a16:creationId xmlns:a16="http://schemas.microsoft.com/office/drawing/2014/main" id="{DB5A4898-B4A8-435A-9D75-1ACD7092EFBC}"/>
              </a:ext>
            </a:extLst>
          </p:cNvPr>
          <p:cNvCxnSpPr>
            <a:cxnSpLocks/>
            <a:stCxn id="39" idx="3"/>
            <a:endCxn id="27" idx="1"/>
          </p:cNvCxnSpPr>
          <p:nvPr/>
        </p:nvCxnSpPr>
        <p:spPr>
          <a:xfrm flipV="1">
            <a:off x="3242732" y="1343331"/>
            <a:ext cx="5627155" cy="14493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42" name="Picture 41">
            <a:extLst>
              <a:ext uri="{FF2B5EF4-FFF2-40B4-BE49-F238E27FC236}">
                <a16:creationId xmlns:a16="http://schemas.microsoft.com/office/drawing/2014/main" id="{7E351D43-20A8-4DEE-A2F5-7A56ACEAFBFA}"/>
              </a:ext>
            </a:extLst>
          </p:cNvPr>
          <p:cNvPicPr>
            <a:picLocks noChangeAspect="1"/>
          </p:cNvPicPr>
          <p:nvPr/>
        </p:nvPicPr>
        <p:blipFill>
          <a:blip r:embed="rId3"/>
          <a:stretch>
            <a:fillRect/>
          </a:stretch>
        </p:blipFill>
        <p:spPr>
          <a:xfrm>
            <a:off x="411272" y="3216107"/>
            <a:ext cx="2910842" cy="1863890"/>
          </a:xfrm>
          <a:prstGeom prst="rect">
            <a:avLst/>
          </a:prstGeom>
        </p:spPr>
      </p:pic>
      <p:pic>
        <p:nvPicPr>
          <p:cNvPr id="44" name="Picture 43">
            <a:extLst>
              <a:ext uri="{FF2B5EF4-FFF2-40B4-BE49-F238E27FC236}">
                <a16:creationId xmlns:a16="http://schemas.microsoft.com/office/drawing/2014/main" id="{42245229-E8A4-412E-A13A-2C81D7CDC094}"/>
              </a:ext>
            </a:extLst>
          </p:cNvPr>
          <p:cNvPicPr>
            <a:picLocks noChangeAspect="1"/>
          </p:cNvPicPr>
          <p:nvPr/>
        </p:nvPicPr>
        <p:blipFill>
          <a:blip r:embed="rId4"/>
          <a:stretch>
            <a:fillRect/>
          </a:stretch>
        </p:blipFill>
        <p:spPr>
          <a:xfrm>
            <a:off x="411272" y="2232529"/>
            <a:ext cx="3153195" cy="862895"/>
          </a:xfrm>
          <a:prstGeom prst="rect">
            <a:avLst/>
          </a:prstGeom>
        </p:spPr>
      </p:pic>
      <p:sp>
        <p:nvSpPr>
          <p:cNvPr id="45" name="Rectangle 44">
            <a:extLst>
              <a:ext uri="{FF2B5EF4-FFF2-40B4-BE49-F238E27FC236}">
                <a16:creationId xmlns:a16="http://schemas.microsoft.com/office/drawing/2014/main" id="{731EE6D2-646C-4B9D-806C-FC6E4FD725DF}"/>
              </a:ext>
            </a:extLst>
          </p:cNvPr>
          <p:cNvSpPr/>
          <p:nvPr/>
        </p:nvSpPr>
        <p:spPr>
          <a:xfrm>
            <a:off x="1050212" y="4864767"/>
            <a:ext cx="973321" cy="21523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7" name="Connector: Elbow 46">
            <a:extLst>
              <a:ext uri="{FF2B5EF4-FFF2-40B4-BE49-F238E27FC236}">
                <a16:creationId xmlns:a16="http://schemas.microsoft.com/office/drawing/2014/main" id="{F39EA215-C66F-498B-9F64-BA7CAD07F9F2}"/>
              </a:ext>
            </a:extLst>
          </p:cNvPr>
          <p:cNvCxnSpPr>
            <a:cxnSpLocks/>
            <a:stCxn id="45" idx="3"/>
          </p:cNvCxnSpPr>
          <p:nvPr/>
        </p:nvCxnSpPr>
        <p:spPr>
          <a:xfrm flipV="1">
            <a:off x="2023533" y="1481830"/>
            <a:ext cx="2048934" cy="3490552"/>
          </a:xfrm>
          <a:prstGeom prst="bentConnector2">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226B2792-6E5F-468E-ACE0-893D93936DE5}"/>
              </a:ext>
            </a:extLst>
          </p:cNvPr>
          <p:cNvPicPr>
            <a:picLocks noChangeAspect="1"/>
          </p:cNvPicPr>
          <p:nvPr/>
        </p:nvPicPr>
        <p:blipFill>
          <a:blip r:embed="rId5"/>
          <a:stretch>
            <a:fillRect/>
          </a:stretch>
        </p:blipFill>
        <p:spPr>
          <a:xfrm>
            <a:off x="4934375" y="4864767"/>
            <a:ext cx="3000794" cy="1686160"/>
          </a:xfrm>
          <a:prstGeom prst="rect">
            <a:avLst/>
          </a:prstGeom>
        </p:spPr>
      </p:pic>
      <p:sp>
        <p:nvSpPr>
          <p:cNvPr id="19" name="TextBox 18">
            <a:extLst>
              <a:ext uri="{FF2B5EF4-FFF2-40B4-BE49-F238E27FC236}">
                <a16:creationId xmlns:a16="http://schemas.microsoft.com/office/drawing/2014/main" id="{168DC279-0E96-470D-9DBF-4C4C74BD38C5}"/>
              </a:ext>
            </a:extLst>
          </p:cNvPr>
          <p:cNvSpPr txBox="1"/>
          <p:nvPr/>
        </p:nvSpPr>
        <p:spPr>
          <a:xfrm>
            <a:off x="8092009" y="5894686"/>
            <a:ext cx="2910841" cy="646331"/>
          </a:xfrm>
          <a:prstGeom prst="rect">
            <a:avLst/>
          </a:prstGeom>
          <a:solidFill>
            <a:schemeClr val="tx1"/>
          </a:solidFill>
          <a:ln>
            <a:noFill/>
          </a:ln>
        </p:spPr>
        <p:txBody>
          <a:bodyPr wrap="square" rtlCol="0">
            <a:spAutoFit/>
          </a:bodyPr>
          <a:lstStyle/>
          <a:p>
            <a:r>
              <a:rPr lang="en-US" sz="1200" dirty="0">
                <a:solidFill>
                  <a:schemeClr val="bg1"/>
                </a:solidFill>
              </a:rPr>
              <a:t>alter table legislators </a:t>
            </a:r>
          </a:p>
          <a:p>
            <a:r>
              <a:rPr lang="en-US" sz="1200" dirty="0">
                <a:solidFill>
                  <a:schemeClr val="bg1"/>
                </a:solidFill>
              </a:rPr>
              <a:t>alter column </a:t>
            </a:r>
            <a:r>
              <a:rPr lang="en-US" sz="1200" dirty="0" err="1">
                <a:solidFill>
                  <a:schemeClr val="bg1"/>
                </a:solidFill>
              </a:rPr>
              <a:t>id_house_history</a:t>
            </a:r>
            <a:r>
              <a:rPr lang="en-US" sz="1200" dirty="0">
                <a:solidFill>
                  <a:schemeClr val="bg1"/>
                </a:solidFill>
              </a:rPr>
              <a:t> </a:t>
            </a:r>
          </a:p>
          <a:p>
            <a:r>
              <a:rPr lang="en-US" sz="1200" dirty="0">
                <a:solidFill>
                  <a:schemeClr val="bg1"/>
                </a:solidFill>
              </a:rPr>
              <a:t>set data type text;</a:t>
            </a:r>
          </a:p>
        </p:txBody>
      </p:sp>
      <p:sp>
        <p:nvSpPr>
          <p:cNvPr id="21" name="TextBox 20">
            <a:extLst>
              <a:ext uri="{FF2B5EF4-FFF2-40B4-BE49-F238E27FC236}">
                <a16:creationId xmlns:a16="http://schemas.microsoft.com/office/drawing/2014/main" id="{5A741B96-DE18-48E0-A53A-F2DF59A7B5AE}"/>
              </a:ext>
            </a:extLst>
          </p:cNvPr>
          <p:cNvSpPr txBox="1"/>
          <p:nvPr/>
        </p:nvSpPr>
        <p:spPr>
          <a:xfrm>
            <a:off x="4986736" y="3920685"/>
            <a:ext cx="2910841" cy="892552"/>
          </a:xfrm>
          <a:prstGeom prst="rect">
            <a:avLst/>
          </a:prstGeom>
          <a:solidFill>
            <a:schemeClr val="bg1"/>
          </a:solidFill>
          <a:ln>
            <a:noFill/>
          </a:ln>
        </p:spPr>
        <p:txBody>
          <a:bodyPr wrap="square" rtlCol="0">
            <a:spAutoFit/>
          </a:bodyPr>
          <a:lstStyle/>
          <a:p>
            <a:pPr algn="ctr"/>
            <a:r>
              <a:rPr lang="en-US" sz="2000" b="1" dirty="0">
                <a:solidFill>
                  <a:srgbClr val="FF0000"/>
                </a:solidFill>
              </a:rPr>
              <a:t>CHANGE COLUMN DATA TYPE</a:t>
            </a:r>
          </a:p>
          <a:p>
            <a:endParaRPr lang="en-US" sz="1200" dirty="0"/>
          </a:p>
        </p:txBody>
      </p:sp>
    </p:spTree>
    <p:extLst>
      <p:ext uri="{BB962C8B-B14F-4D97-AF65-F5344CB8AC3E}">
        <p14:creationId xmlns:p14="http://schemas.microsoft.com/office/powerpoint/2010/main" val="16051646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1EF60EFA-9814-4F31-B69A-E3A6B9B5FA7D}"/>
              </a:ext>
            </a:extLst>
          </p:cNvPr>
          <p:cNvPicPr>
            <a:picLocks noChangeAspect="1"/>
          </p:cNvPicPr>
          <p:nvPr/>
        </p:nvPicPr>
        <p:blipFill>
          <a:blip r:embed="rId2"/>
          <a:stretch>
            <a:fillRect/>
          </a:stretch>
        </p:blipFill>
        <p:spPr>
          <a:xfrm>
            <a:off x="391177" y="2528901"/>
            <a:ext cx="5684728" cy="1976301"/>
          </a:xfrm>
          <a:prstGeom prst="rect">
            <a:avLst/>
          </a:prstGeom>
        </p:spPr>
      </p:pic>
      <p:pic>
        <p:nvPicPr>
          <p:cNvPr id="3" name="Picture 2">
            <a:extLst>
              <a:ext uri="{FF2B5EF4-FFF2-40B4-BE49-F238E27FC236}">
                <a16:creationId xmlns:a16="http://schemas.microsoft.com/office/drawing/2014/main" id="{FCEB92C3-414D-41D9-9218-DC6AC0669292}"/>
              </a:ext>
            </a:extLst>
          </p:cNvPr>
          <p:cNvPicPr>
            <a:picLocks noChangeAspect="1"/>
          </p:cNvPicPr>
          <p:nvPr/>
        </p:nvPicPr>
        <p:blipFill>
          <a:blip r:embed="rId3"/>
          <a:stretch>
            <a:fillRect/>
          </a:stretch>
        </p:blipFill>
        <p:spPr>
          <a:xfrm>
            <a:off x="411272" y="671751"/>
            <a:ext cx="3999903" cy="1758114"/>
          </a:xfrm>
          <a:prstGeom prst="rect">
            <a:avLst/>
          </a:prstGeom>
        </p:spPr>
      </p:pic>
      <p:sp>
        <p:nvSpPr>
          <p:cNvPr id="5" name="TextBox 4">
            <a:extLst>
              <a:ext uri="{FF2B5EF4-FFF2-40B4-BE49-F238E27FC236}">
                <a16:creationId xmlns:a16="http://schemas.microsoft.com/office/drawing/2014/main" id="{08277701-9A59-452B-9357-928FD7000313}"/>
              </a:ext>
            </a:extLst>
          </p:cNvPr>
          <p:cNvSpPr txBox="1"/>
          <p:nvPr/>
        </p:nvSpPr>
        <p:spPr>
          <a:xfrm>
            <a:off x="411272" y="251297"/>
            <a:ext cx="11466403" cy="369332"/>
          </a:xfrm>
          <a:prstGeom prst="rect">
            <a:avLst/>
          </a:prstGeom>
          <a:solidFill>
            <a:schemeClr val="bg1"/>
          </a:solidFill>
          <a:ln>
            <a:noFill/>
          </a:ln>
        </p:spPr>
        <p:txBody>
          <a:bodyPr wrap="square" rtlCol="0">
            <a:spAutoFit/>
          </a:bodyPr>
          <a:lstStyle/>
          <a:p>
            <a:pPr algn="ctr"/>
            <a:r>
              <a:rPr lang="en-US" dirty="0"/>
              <a:t>CONSTRAINTS: Check – Limit what can be entered as data to a column</a:t>
            </a:r>
          </a:p>
        </p:txBody>
      </p:sp>
      <p:sp>
        <p:nvSpPr>
          <p:cNvPr id="20" name="TextBox 19">
            <a:extLst>
              <a:ext uri="{FF2B5EF4-FFF2-40B4-BE49-F238E27FC236}">
                <a16:creationId xmlns:a16="http://schemas.microsoft.com/office/drawing/2014/main" id="{88BD09ED-276C-4572-9C33-E3F9FFD599AD}"/>
              </a:ext>
            </a:extLst>
          </p:cNvPr>
          <p:cNvSpPr txBox="1"/>
          <p:nvPr/>
        </p:nvSpPr>
        <p:spPr>
          <a:xfrm>
            <a:off x="9153097" y="860205"/>
            <a:ext cx="2910841" cy="1754326"/>
          </a:xfrm>
          <a:prstGeom prst="rect">
            <a:avLst/>
          </a:prstGeom>
          <a:solidFill>
            <a:schemeClr val="tx1"/>
          </a:solidFill>
          <a:ln>
            <a:noFill/>
          </a:ln>
        </p:spPr>
        <p:txBody>
          <a:bodyPr wrap="square" rtlCol="0">
            <a:spAutoFit/>
          </a:bodyPr>
          <a:lstStyle/>
          <a:p>
            <a:r>
              <a:rPr lang="en-US" sz="1200" dirty="0">
                <a:solidFill>
                  <a:schemeClr val="bg1"/>
                </a:solidFill>
              </a:rPr>
              <a:t>create table New_Test_Table5(</a:t>
            </a:r>
          </a:p>
          <a:p>
            <a:r>
              <a:rPr lang="en-US" sz="1200" dirty="0">
                <a:solidFill>
                  <a:schemeClr val="bg1"/>
                </a:solidFill>
              </a:rPr>
              <a:t>	</a:t>
            </a:r>
            <a:r>
              <a:rPr lang="en-US" sz="1200" dirty="0" err="1">
                <a:solidFill>
                  <a:schemeClr val="bg1"/>
                </a:solidFill>
              </a:rPr>
              <a:t>FilmID</a:t>
            </a:r>
            <a:r>
              <a:rPr lang="en-US" sz="1200" dirty="0">
                <a:solidFill>
                  <a:schemeClr val="bg1"/>
                </a:solidFill>
              </a:rPr>
              <a:t> integer not null,</a:t>
            </a:r>
          </a:p>
          <a:p>
            <a:r>
              <a:rPr lang="en-US" sz="1200" dirty="0">
                <a:solidFill>
                  <a:schemeClr val="bg1"/>
                </a:solidFill>
              </a:rPr>
              <a:t>	Title text default 'was null, replaced',</a:t>
            </a:r>
          </a:p>
          <a:p>
            <a:r>
              <a:rPr lang="en-US" sz="1200" dirty="0">
                <a:solidFill>
                  <a:schemeClr val="bg1"/>
                </a:solidFill>
              </a:rPr>
              <a:t>	</a:t>
            </a:r>
            <a:r>
              <a:rPr lang="en-US" sz="1200" dirty="0" err="1">
                <a:solidFill>
                  <a:schemeClr val="bg1"/>
                </a:solidFill>
              </a:rPr>
              <a:t>ReplacementCost</a:t>
            </a:r>
            <a:r>
              <a:rPr lang="en-US" sz="1200" dirty="0">
                <a:solidFill>
                  <a:schemeClr val="bg1"/>
                </a:solidFill>
              </a:rPr>
              <a:t> numeric,</a:t>
            </a:r>
          </a:p>
          <a:p>
            <a:r>
              <a:rPr lang="en-US" sz="1200" dirty="0">
                <a:solidFill>
                  <a:schemeClr val="bg1"/>
                </a:solidFill>
              </a:rPr>
              <a:t>Constraint </a:t>
            </a:r>
            <a:r>
              <a:rPr lang="en-US" sz="1200" dirty="0" err="1">
                <a:solidFill>
                  <a:schemeClr val="bg1"/>
                </a:solidFill>
              </a:rPr>
              <a:t>chk_FilmID_Title</a:t>
            </a:r>
            <a:endParaRPr lang="en-US" sz="1200" dirty="0">
              <a:solidFill>
                <a:schemeClr val="bg1"/>
              </a:solidFill>
            </a:endParaRPr>
          </a:p>
          <a:p>
            <a:r>
              <a:rPr lang="en-US" sz="1200" dirty="0">
                <a:solidFill>
                  <a:schemeClr val="bg1"/>
                </a:solidFill>
              </a:rPr>
              <a:t>Check (</a:t>
            </a:r>
            <a:r>
              <a:rPr lang="en-US" sz="1200" dirty="0" err="1">
                <a:solidFill>
                  <a:schemeClr val="bg1"/>
                </a:solidFill>
              </a:rPr>
              <a:t>FilmID</a:t>
            </a:r>
            <a:r>
              <a:rPr lang="en-US" sz="1200" dirty="0">
                <a:solidFill>
                  <a:schemeClr val="bg1"/>
                </a:solidFill>
              </a:rPr>
              <a:t> &gt;100 and Title IN ('Apple' , 'Orange'))</a:t>
            </a:r>
          </a:p>
          <a:p>
            <a:r>
              <a:rPr lang="en-US" sz="1200" dirty="0">
                <a:solidFill>
                  <a:schemeClr val="bg1"/>
                </a:solidFill>
              </a:rPr>
              <a:t>);</a:t>
            </a:r>
          </a:p>
        </p:txBody>
      </p:sp>
      <p:sp>
        <p:nvSpPr>
          <p:cNvPr id="14" name="TextBox 13">
            <a:extLst>
              <a:ext uri="{FF2B5EF4-FFF2-40B4-BE49-F238E27FC236}">
                <a16:creationId xmlns:a16="http://schemas.microsoft.com/office/drawing/2014/main" id="{B2962D51-B31D-4AE9-9646-CC5608A7D4BE}"/>
              </a:ext>
            </a:extLst>
          </p:cNvPr>
          <p:cNvSpPr txBox="1"/>
          <p:nvPr/>
        </p:nvSpPr>
        <p:spPr>
          <a:xfrm>
            <a:off x="9153098" y="5072618"/>
            <a:ext cx="2910841" cy="646331"/>
          </a:xfrm>
          <a:prstGeom prst="rect">
            <a:avLst/>
          </a:prstGeom>
          <a:solidFill>
            <a:schemeClr val="tx1"/>
          </a:solidFill>
          <a:ln>
            <a:noFill/>
          </a:ln>
        </p:spPr>
        <p:txBody>
          <a:bodyPr wrap="square" rtlCol="0">
            <a:spAutoFit/>
          </a:bodyPr>
          <a:lstStyle/>
          <a:p>
            <a:r>
              <a:rPr lang="en-US" sz="1200" dirty="0">
                <a:solidFill>
                  <a:schemeClr val="bg1"/>
                </a:solidFill>
              </a:rPr>
              <a:t>insert into new_test_table5 (</a:t>
            </a:r>
            <a:r>
              <a:rPr lang="en-US" sz="1200" dirty="0" err="1">
                <a:solidFill>
                  <a:schemeClr val="bg1"/>
                </a:solidFill>
              </a:rPr>
              <a:t>filmID</a:t>
            </a:r>
            <a:r>
              <a:rPr lang="en-US" sz="1200" dirty="0">
                <a:solidFill>
                  <a:schemeClr val="bg1"/>
                </a:solidFill>
              </a:rPr>
              <a:t>, title, </a:t>
            </a:r>
            <a:r>
              <a:rPr lang="en-US" sz="1200" dirty="0" err="1">
                <a:solidFill>
                  <a:schemeClr val="bg1"/>
                </a:solidFill>
              </a:rPr>
              <a:t>replacementcost</a:t>
            </a:r>
            <a:r>
              <a:rPr lang="en-US" sz="1200" dirty="0">
                <a:solidFill>
                  <a:schemeClr val="bg1"/>
                </a:solidFill>
              </a:rPr>
              <a:t>)</a:t>
            </a:r>
          </a:p>
          <a:p>
            <a:r>
              <a:rPr lang="en-US" sz="1200" dirty="0">
                <a:solidFill>
                  <a:schemeClr val="bg1"/>
                </a:solidFill>
              </a:rPr>
              <a:t>values (101, 'Apple', 10.99);</a:t>
            </a:r>
          </a:p>
        </p:txBody>
      </p:sp>
      <p:sp>
        <p:nvSpPr>
          <p:cNvPr id="22" name="TextBox 21">
            <a:extLst>
              <a:ext uri="{FF2B5EF4-FFF2-40B4-BE49-F238E27FC236}">
                <a16:creationId xmlns:a16="http://schemas.microsoft.com/office/drawing/2014/main" id="{ABC1DDF3-3B86-4596-8EF6-DE30B94A0F98}"/>
              </a:ext>
            </a:extLst>
          </p:cNvPr>
          <p:cNvSpPr txBox="1"/>
          <p:nvPr/>
        </p:nvSpPr>
        <p:spPr>
          <a:xfrm>
            <a:off x="9153098" y="5965554"/>
            <a:ext cx="2910841" cy="276999"/>
          </a:xfrm>
          <a:prstGeom prst="rect">
            <a:avLst/>
          </a:prstGeom>
          <a:solidFill>
            <a:schemeClr val="tx1"/>
          </a:solidFill>
          <a:ln>
            <a:noFill/>
          </a:ln>
        </p:spPr>
        <p:txBody>
          <a:bodyPr wrap="square" rtlCol="0">
            <a:spAutoFit/>
          </a:bodyPr>
          <a:lstStyle/>
          <a:p>
            <a:r>
              <a:rPr lang="en-US" sz="1200">
                <a:solidFill>
                  <a:schemeClr val="bg1"/>
                </a:solidFill>
              </a:rPr>
              <a:t>select*from new_test_table5;</a:t>
            </a:r>
            <a:endParaRPr lang="en-US" sz="1200" dirty="0">
              <a:solidFill>
                <a:schemeClr val="bg1"/>
              </a:solidFill>
            </a:endParaRPr>
          </a:p>
        </p:txBody>
      </p:sp>
      <p:sp>
        <p:nvSpPr>
          <p:cNvPr id="28" name="TextBox 27">
            <a:extLst>
              <a:ext uri="{FF2B5EF4-FFF2-40B4-BE49-F238E27FC236}">
                <a16:creationId xmlns:a16="http://schemas.microsoft.com/office/drawing/2014/main" id="{3244A3E0-ACE4-4127-88EF-314B0B47C5E4}"/>
              </a:ext>
            </a:extLst>
          </p:cNvPr>
          <p:cNvSpPr txBox="1"/>
          <p:nvPr/>
        </p:nvSpPr>
        <p:spPr>
          <a:xfrm>
            <a:off x="6524499" y="3743601"/>
            <a:ext cx="2163213" cy="646331"/>
          </a:xfrm>
          <a:prstGeom prst="rect">
            <a:avLst/>
          </a:prstGeom>
          <a:solidFill>
            <a:schemeClr val="bg1"/>
          </a:solidFill>
          <a:ln>
            <a:noFill/>
          </a:ln>
        </p:spPr>
        <p:txBody>
          <a:bodyPr wrap="square" rtlCol="0">
            <a:spAutoFit/>
          </a:bodyPr>
          <a:lstStyle/>
          <a:p>
            <a:r>
              <a:rPr lang="en-US" sz="1200" dirty="0"/>
              <a:t>ERROR! </a:t>
            </a:r>
            <a:r>
              <a:rPr lang="en-US" sz="1200" dirty="0" err="1"/>
              <a:t>FilmID</a:t>
            </a:r>
            <a:r>
              <a:rPr lang="en-US" sz="1200" dirty="0"/>
              <a:t> was not greater than 100.</a:t>
            </a:r>
          </a:p>
          <a:p>
            <a:endParaRPr lang="en-US" sz="1200" dirty="0"/>
          </a:p>
        </p:txBody>
      </p:sp>
      <p:sp>
        <p:nvSpPr>
          <p:cNvPr id="27" name="TextBox 26">
            <a:extLst>
              <a:ext uri="{FF2B5EF4-FFF2-40B4-BE49-F238E27FC236}">
                <a16:creationId xmlns:a16="http://schemas.microsoft.com/office/drawing/2014/main" id="{83B9754C-C1BC-4552-B56A-BB0482F99893}"/>
              </a:ext>
            </a:extLst>
          </p:cNvPr>
          <p:cNvSpPr txBox="1"/>
          <p:nvPr/>
        </p:nvSpPr>
        <p:spPr>
          <a:xfrm>
            <a:off x="5743202" y="860205"/>
            <a:ext cx="2910841" cy="1569660"/>
          </a:xfrm>
          <a:prstGeom prst="rect">
            <a:avLst/>
          </a:prstGeom>
          <a:solidFill>
            <a:schemeClr val="bg1"/>
          </a:solidFill>
          <a:ln>
            <a:noFill/>
          </a:ln>
        </p:spPr>
        <p:txBody>
          <a:bodyPr wrap="square" rtlCol="0">
            <a:spAutoFit/>
          </a:bodyPr>
          <a:lstStyle/>
          <a:p>
            <a:r>
              <a:rPr lang="en-US" sz="1200" dirty="0"/>
              <a:t>Created constraint CHECK that limits the values that can be entered into </a:t>
            </a:r>
            <a:r>
              <a:rPr lang="en-US" sz="1200" dirty="0" err="1"/>
              <a:t>FilmID</a:t>
            </a:r>
            <a:r>
              <a:rPr lang="en-US" sz="1200" dirty="0"/>
              <a:t> &amp; Title.</a:t>
            </a:r>
          </a:p>
          <a:p>
            <a:endParaRPr lang="en-US" sz="1200" dirty="0"/>
          </a:p>
          <a:p>
            <a:r>
              <a:rPr lang="en-US" sz="1200" dirty="0" err="1"/>
              <a:t>FilmID</a:t>
            </a:r>
            <a:r>
              <a:rPr lang="en-US" sz="1200" dirty="0"/>
              <a:t> must be greater than 100</a:t>
            </a:r>
          </a:p>
          <a:p>
            <a:r>
              <a:rPr lang="en-US" sz="1200" dirty="0"/>
              <a:t>And</a:t>
            </a:r>
          </a:p>
          <a:p>
            <a:r>
              <a:rPr lang="en-US" sz="1200" dirty="0"/>
              <a:t>Title can only be “Apple” or “Orange”</a:t>
            </a:r>
          </a:p>
          <a:p>
            <a:endParaRPr lang="en-US" sz="1200" dirty="0"/>
          </a:p>
        </p:txBody>
      </p:sp>
      <p:sp>
        <p:nvSpPr>
          <p:cNvPr id="39" name="Rectangle 38">
            <a:extLst>
              <a:ext uri="{FF2B5EF4-FFF2-40B4-BE49-F238E27FC236}">
                <a16:creationId xmlns:a16="http://schemas.microsoft.com/office/drawing/2014/main" id="{4502CEBA-E3C9-4CB5-8F7E-9872AE8B390D}"/>
              </a:ext>
            </a:extLst>
          </p:cNvPr>
          <p:cNvSpPr/>
          <p:nvPr/>
        </p:nvSpPr>
        <p:spPr>
          <a:xfrm>
            <a:off x="767329" y="1883442"/>
            <a:ext cx="3434801" cy="54642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Arrow Connector 39">
            <a:extLst>
              <a:ext uri="{FF2B5EF4-FFF2-40B4-BE49-F238E27FC236}">
                <a16:creationId xmlns:a16="http://schemas.microsoft.com/office/drawing/2014/main" id="{DB5A4898-B4A8-435A-9D75-1ACD7092EFBC}"/>
              </a:ext>
            </a:extLst>
          </p:cNvPr>
          <p:cNvCxnSpPr>
            <a:cxnSpLocks/>
            <a:stCxn id="39" idx="3"/>
            <a:endCxn id="27" idx="1"/>
          </p:cNvCxnSpPr>
          <p:nvPr/>
        </p:nvCxnSpPr>
        <p:spPr>
          <a:xfrm flipV="1">
            <a:off x="4202130" y="1645035"/>
            <a:ext cx="1541072" cy="51161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5" name="Rectangle 44">
            <a:extLst>
              <a:ext uri="{FF2B5EF4-FFF2-40B4-BE49-F238E27FC236}">
                <a16:creationId xmlns:a16="http://schemas.microsoft.com/office/drawing/2014/main" id="{731EE6D2-646C-4B9D-806C-FC6E4FD725DF}"/>
              </a:ext>
            </a:extLst>
          </p:cNvPr>
          <p:cNvSpPr/>
          <p:nvPr/>
        </p:nvSpPr>
        <p:spPr>
          <a:xfrm>
            <a:off x="391177" y="3886743"/>
            <a:ext cx="1817767" cy="18002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00C3FA6A-6061-49AF-87B0-2C6F5D89F080}"/>
              </a:ext>
            </a:extLst>
          </p:cNvPr>
          <p:cNvSpPr/>
          <p:nvPr/>
        </p:nvSpPr>
        <p:spPr>
          <a:xfrm>
            <a:off x="1099303" y="3144678"/>
            <a:ext cx="390450" cy="21630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6B54375E-0487-40FD-88F6-C4F81240D6B3}"/>
              </a:ext>
            </a:extLst>
          </p:cNvPr>
          <p:cNvPicPr>
            <a:picLocks noChangeAspect="1"/>
          </p:cNvPicPr>
          <p:nvPr/>
        </p:nvPicPr>
        <p:blipFill>
          <a:blip r:embed="rId4"/>
          <a:stretch>
            <a:fillRect/>
          </a:stretch>
        </p:blipFill>
        <p:spPr>
          <a:xfrm>
            <a:off x="391177" y="4591188"/>
            <a:ext cx="4858917" cy="1186976"/>
          </a:xfrm>
          <a:prstGeom prst="rect">
            <a:avLst/>
          </a:prstGeom>
        </p:spPr>
      </p:pic>
      <p:sp>
        <p:nvSpPr>
          <p:cNvPr id="30" name="TextBox 29">
            <a:extLst>
              <a:ext uri="{FF2B5EF4-FFF2-40B4-BE49-F238E27FC236}">
                <a16:creationId xmlns:a16="http://schemas.microsoft.com/office/drawing/2014/main" id="{D5740D25-00E8-4014-8953-4236AD2F7839}"/>
              </a:ext>
            </a:extLst>
          </p:cNvPr>
          <p:cNvSpPr txBox="1"/>
          <p:nvPr/>
        </p:nvSpPr>
        <p:spPr>
          <a:xfrm>
            <a:off x="3500914" y="5395783"/>
            <a:ext cx="1402431" cy="276999"/>
          </a:xfrm>
          <a:prstGeom prst="rect">
            <a:avLst/>
          </a:prstGeom>
          <a:solidFill>
            <a:schemeClr val="bg1"/>
          </a:solidFill>
          <a:ln>
            <a:noFill/>
          </a:ln>
        </p:spPr>
        <p:txBody>
          <a:bodyPr wrap="square" rtlCol="0">
            <a:spAutoFit/>
          </a:bodyPr>
          <a:lstStyle/>
          <a:p>
            <a:r>
              <a:rPr lang="en-US" sz="1200" dirty="0"/>
              <a:t>NO ERROR! 😀</a:t>
            </a:r>
          </a:p>
        </p:txBody>
      </p:sp>
      <p:pic>
        <p:nvPicPr>
          <p:cNvPr id="17" name="Picture 16">
            <a:extLst>
              <a:ext uri="{FF2B5EF4-FFF2-40B4-BE49-F238E27FC236}">
                <a16:creationId xmlns:a16="http://schemas.microsoft.com/office/drawing/2014/main" id="{65C529CE-4CFE-4527-A1FF-E6C2A91616FE}"/>
              </a:ext>
            </a:extLst>
          </p:cNvPr>
          <p:cNvPicPr>
            <a:picLocks noChangeAspect="1"/>
          </p:cNvPicPr>
          <p:nvPr/>
        </p:nvPicPr>
        <p:blipFill>
          <a:blip r:embed="rId5"/>
          <a:stretch>
            <a:fillRect/>
          </a:stretch>
        </p:blipFill>
        <p:spPr>
          <a:xfrm>
            <a:off x="6223388" y="4831195"/>
            <a:ext cx="2682477" cy="1775508"/>
          </a:xfrm>
          <a:prstGeom prst="rect">
            <a:avLst/>
          </a:prstGeom>
        </p:spPr>
      </p:pic>
      <p:cxnSp>
        <p:nvCxnSpPr>
          <p:cNvPr id="32" name="Straight Arrow Connector 31">
            <a:extLst>
              <a:ext uri="{FF2B5EF4-FFF2-40B4-BE49-F238E27FC236}">
                <a16:creationId xmlns:a16="http://schemas.microsoft.com/office/drawing/2014/main" id="{BB35757F-1E09-4841-9CA0-77E6F9F599DC}"/>
              </a:ext>
            </a:extLst>
          </p:cNvPr>
          <p:cNvCxnSpPr>
            <a:cxnSpLocks/>
            <a:stCxn id="45" idx="3"/>
            <a:endCxn id="28" idx="1"/>
          </p:cNvCxnSpPr>
          <p:nvPr/>
        </p:nvCxnSpPr>
        <p:spPr>
          <a:xfrm>
            <a:off x="2208944" y="3976755"/>
            <a:ext cx="4315555" cy="9001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7052222F-2A94-4DB3-B68F-A4FEA1EFDDF6}"/>
              </a:ext>
            </a:extLst>
          </p:cNvPr>
          <p:cNvCxnSpPr>
            <a:cxnSpLocks/>
            <a:stCxn id="26" idx="3"/>
            <a:endCxn id="28" idx="1"/>
          </p:cNvCxnSpPr>
          <p:nvPr/>
        </p:nvCxnSpPr>
        <p:spPr>
          <a:xfrm>
            <a:off x="1489753" y="3252828"/>
            <a:ext cx="5034746" cy="81393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850022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08D543B-F776-4A94-BF6A-8240B29FBCEB}"/>
              </a:ext>
            </a:extLst>
          </p:cNvPr>
          <p:cNvPicPr>
            <a:picLocks noChangeAspect="1"/>
          </p:cNvPicPr>
          <p:nvPr/>
        </p:nvPicPr>
        <p:blipFill>
          <a:blip r:embed="rId2"/>
          <a:stretch>
            <a:fillRect/>
          </a:stretch>
        </p:blipFill>
        <p:spPr>
          <a:xfrm>
            <a:off x="411272" y="645554"/>
            <a:ext cx="4772691" cy="1381318"/>
          </a:xfrm>
          <a:prstGeom prst="rect">
            <a:avLst/>
          </a:prstGeom>
        </p:spPr>
      </p:pic>
      <p:pic>
        <p:nvPicPr>
          <p:cNvPr id="9" name="Picture 8">
            <a:extLst>
              <a:ext uri="{FF2B5EF4-FFF2-40B4-BE49-F238E27FC236}">
                <a16:creationId xmlns:a16="http://schemas.microsoft.com/office/drawing/2014/main" id="{DC8AFFDE-87CD-4A1E-8D55-F7ECB0DE8518}"/>
              </a:ext>
            </a:extLst>
          </p:cNvPr>
          <p:cNvPicPr>
            <a:picLocks noChangeAspect="1"/>
          </p:cNvPicPr>
          <p:nvPr/>
        </p:nvPicPr>
        <p:blipFill>
          <a:blip r:embed="rId3"/>
          <a:stretch>
            <a:fillRect/>
          </a:stretch>
        </p:blipFill>
        <p:spPr>
          <a:xfrm>
            <a:off x="403424" y="4012721"/>
            <a:ext cx="2765357" cy="2593982"/>
          </a:xfrm>
          <a:prstGeom prst="rect">
            <a:avLst/>
          </a:prstGeom>
        </p:spPr>
      </p:pic>
      <p:pic>
        <p:nvPicPr>
          <p:cNvPr id="11" name="Picture 10">
            <a:extLst>
              <a:ext uri="{FF2B5EF4-FFF2-40B4-BE49-F238E27FC236}">
                <a16:creationId xmlns:a16="http://schemas.microsoft.com/office/drawing/2014/main" id="{BF29C050-5641-4BFD-8595-D25EC8099F1E}"/>
              </a:ext>
            </a:extLst>
          </p:cNvPr>
          <p:cNvPicPr>
            <a:picLocks noChangeAspect="1"/>
          </p:cNvPicPr>
          <p:nvPr/>
        </p:nvPicPr>
        <p:blipFill>
          <a:blip r:embed="rId4"/>
          <a:stretch>
            <a:fillRect/>
          </a:stretch>
        </p:blipFill>
        <p:spPr>
          <a:xfrm>
            <a:off x="3579746" y="3994209"/>
            <a:ext cx="2900157" cy="2593981"/>
          </a:xfrm>
          <a:prstGeom prst="rect">
            <a:avLst/>
          </a:prstGeom>
        </p:spPr>
      </p:pic>
      <p:pic>
        <p:nvPicPr>
          <p:cNvPr id="7" name="Picture 6">
            <a:extLst>
              <a:ext uri="{FF2B5EF4-FFF2-40B4-BE49-F238E27FC236}">
                <a16:creationId xmlns:a16="http://schemas.microsoft.com/office/drawing/2014/main" id="{A417EF6C-3DAE-4F04-8051-C680D03E1B89}"/>
              </a:ext>
            </a:extLst>
          </p:cNvPr>
          <p:cNvPicPr>
            <a:picLocks noChangeAspect="1"/>
          </p:cNvPicPr>
          <p:nvPr/>
        </p:nvPicPr>
        <p:blipFill>
          <a:blip r:embed="rId5"/>
          <a:stretch>
            <a:fillRect/>
          </a:stretch>
        </p:blipFill>
        <p:spPr>
          <a:xfrm>
            <a:off x="411272" y="2158863"/>
            <a:ext cx="4772691" cy="1739548"/>
          </a:xfrm>
          <a:prstGeom prst="rect">
            <a:avLst/>
          </a:prstGeom>
        </p:spPr>
      </p:pic>
      <p:sp>
        <p:nvSpPr>
          <p:cNvPr id="5" name="TextBox 4">
            <a:extLst>
              <a:ext uri="{FF2B5EF4-FFF2-40B4-BE49-F238E27FC236}">
                <a16:creationId xmlns:a16="http://schemas.microsoft.com/office/drawing/2014/main" id="{08277701-9A59-452B-9357-928FD7000313}"/>
              </a:ext>
            </a:extLst>
          </p:cNvPr>
          <p:cNvSpPr txBox="1"/>
          <p:nvPr/>
        </p:nvSpPr>
        <p:spPr>
          <a:xfrm>
            <a:off x="411272" y="251297"/>
            <a:ext cx="11466403" cy="369332"/>
          </a:xfrm>
          <a:prstGeom prst="rect">
            <a:avLst/>
          </a:prstGeom>
          <a:solidFill>
            <a:schemeClr val="bg1"/>
          </a:solidFill>
          <a:ln>
            <a:noFill/>
          </a:ln>
        </p:spPr>
        <p:txBody>
          <a:bodyPr wrap="square" rtlCol="0">
            <a:spAutoFit/>
          </a:bodyPr>
          <a:lstStyle/>
          <a:p>
            <a:pPr algn="ctr"/>
            <a:r>
              <a:rPr lang="en-US" dirty="0"/>
              <a:t>Create New Table by Inserting Data from Existing Table</a:t>
            </a:r>
          </a:p>
        </p:txBody>
      </p:sp>
      <p:sp>
        <p:nvSpPr>
          <p:cNvPr id="20" name="TextBox 19">
            <a:extLst>
              <a:ext uri="{FF2B5EF4-FFF2-40B4-BE49-F238E27FC236}">
                <a16:creationId xmlns:a16="http://schemas.microsoft.com/office/drawing/2014/main" id="{88BD09ED-276C-4572-9C33-E3F9FFD599AD}"/>
              </a:ext>
            </a:extLst>
          </p:cNvPr>
          <p:cNvSpPr txBox="1"/>
          <p:nvPr/>
        </p:nvSpPr>
        <p:spPr>
          <a:xfrm>
            <a:off x="9153094" y="3662925"/>
            <a:ext cx="2910841" cy="646331"/>
          </a:xfrm>
          <a:prstGeom prst="rect">
            <a:avLst/>
          </a:prstGeom>
          <a:solidFill>
            <a:schemeClr val="tx1"/>
          </a:solidFill>
          <a:ln>
            <a:noFill/>
          </a:ln>
        </p:spPr>
        <p:txBody>
          <a:bodyPr wrap="square" rtlCol="0">
            <a:spAutoFit/>
          </a:bodyPr>
          <a:lstStyle/>
          <a:p>
            <a:r>
              <a:rPr lang="en-US" sz="1200" dirty="0">
                <a:solidFill>
                  <a:schemeClr val="bg1"/>
                </a:solidFill>
              </a:rPr>
              <a:t>create table new_test_table6 </a:t>
            </a:r>
          </a:p>
          <a:p>
            <a:r>
              <a:rPr lang="en-US" sz="1200" dirty="0">
                <a:solidFill>
                  <a:schemeClr val="bg1"/>
                </a:solidFill>
              </a:rPr>
              <a:t>(</a:t>
            </a:r>
            <a:r>
              <a:rPr lang="en-US" sz="1200" dirty="0" err="1">
                <a:solidFill>
                  <a:schemeClr val="bg1"/>
                </a:solidFill>
              </a:rPr>
              <a:t>filmID</a:t>
            </a:r>
            <a:r>
              <a:rPr lang="en-US" sz="1200" dirty="0">
                <a:solidFill>
                  <a:schemeClr val="bg1"/>
                </a:solidFill>
              </a:rPr>
              <a:t> integer, title text, </a:t>
            </a:r>
            <a:r>
              <a:rPr lang="en-US" sz="1200" dirty="0" err="1">
                <a:solidFill>
                  <a:schemeClr val="bg1"/>
                </a:solidFill>
              </a:rPr>
              <a:t>replacementcost</a:t>
            </a:r>
            <a:r>
              <a:rPr lang="en-US" sz="1200" dirty="0">
                <a:solidFill>
                  <a:schemeClr val="bg1"/>
                </a:solidFill>
              </a:rPr>
              <a:t> numeric);</a:t>
            </a:r>
          </a:p>
        </p:txBody>
      </p:sp>
      <p:sp>
        <p:nvSpPr>
          <p:cNvPr id="14" name="TextBox 13">
            <a:extLst>
              <a:ext uri="{FF2B5EF4-FFF2-40B4-BE49-F238E27FC236}">
                <a16:creationId xmlns:a16="http://schemas.microsoft.com/office/drawing/2014/main" id="{B2962D51-B31D-4AE9-9646-CC5608A7D4BE}"/>
              </a:ext>
            </a:extLst>
          </p:cNvPr>
          <p:cNvSpPr txBox="1"/>
          <p:nvPr/>
        </p:nvSpPr>
        <p:spPr>
          <a:xfrm>
            <a:off x="9153094" y="4465603"/>
            <a:ext cx="2910841" cy="1015663"/>
          </a:xfrm>
          <a:prstGeom prst="rect">
            <a:avLst/>
          </a:prstGeom>
          <a:solidFill>
            <a:schemeClr val="tx1"/>
          </a:solidFill>
          <a:ln>
            <a:noFill/>
          </a:ln>
        </p:spPr>
        <p:txBody>
          <a:bodyPr wrap="square" rtlCol="0">
            <a:spAutoFit/>
          </a:bodyPr>
          <a:lstStyle/>
          <a:p>
            <a:r>
              <a:rPr lang="en-US" sz="1200" dirty="0">
                <a:solidFill>
                  <a:schemeClr val="bg1"/>
                </a:solidFill>
              </a:rPr>
              <a:t>insert into new_test_table5 (</a:t>
            </a:r>
            <a:r>
              <a:rPr lang="en-US" sz="1200" dirty="0" err="1">
                <a:solidFill>
                  <a:schemeClr val="bg1"/>
                </a:solidFill>
              </a:rPr>
              <a:t>filmid</a:t>
            </a:r>
            <a:r>
              <a:rPr lang="en-US" sz="1200" dirty="0">
                <a:solidFill>
                  <a:schemeClr val="bg1"/>
                </a:solidFill>
              </a:rPr>
              <a:t>, title, </a:t>
            </a:r>
            <a:r>
              <a:rPr lang="en-US" sz="1200" dirty="0" err="1">
                <a:solidFill>
                  <a:schemeClr val="bg1"/>
                </a:solidFill>
              </a:rPr>
              <a:t>replacementcost</a:t>
            </a:r>
            <a:r>
              <a:rPr lang="en-US" sz="1200" dirty="0">
                <a:solidFill>
                  <a:schemeClr val="bg1"/>
                </a:solidFill>
              </a:rPr>
              <a:t>)</a:t>
            </a:r>
          </a:p>
          <a:p>
            <a:r>
              <a:rPr lang="en-US" sz="1200" dirty="0">
                <a:solidFill>
                  <a:schemeClr val="bg1"/>
                </a:solidFill>
              </a:rPr>
              <a:t>select </a:t>
            </a:r>
            <a:r>
              <a:rPr lang="en-US" sz="1200" dirty="0" err="1">
                <a:solidFill>
                  <a:schemeClr val="bg1"/>
                </a:solidFill>
              </a:rPr>
              <a:t>filmid</a:t>
            </a:r>
            <a:r>
              <a:rPr lang="en-US" sz="1200" dirty="0">
                <a:solidFill>
                  <a:schemeClr val="bg1"/>
                </a:solidFill>
              </a:rPr>
              <a:t>, title, </a:t>
            </a:r>
            <a:r>
              <a:rPr lang="en-US" sz="1200" dirty="0" err="1">
                <a:solidFill>
                  <a:schemeClr val="bg1"/>
                </a:solidFill>
              </a:rPr>
              <a:t>replacementcost</a:t>
            </a:r>
            <a:endParaRPr lang="en-US" sz="1200" dirty="0">
              <a:solidFill>
                <a:schemeClr val="bg1"/>
              </a:solidFill>
            </a:endParaRPr>
          </a:p>
          <a:p>
            <a:r>
              <a:rPr lang="en-US" sz="1200" dirty="0">
                <a:solidFill>
                  <a:schemeClr val="bg1"/>
                </a:solidFill>
              </a:rPr>
              <a:t>from </a:t>
            </a:r>
            <a:r>
              <a:rPr lang="en-US" sz="1200" dirty="0" err="1">
                <a:solidFill>
                  <a:schemeClr val="bg1"/>
                </a:solidFill>
              </a:rPr>
              <a:t>new_test_table</a:t>
            </a:r>
            <a:endParaRPr lang="en-US" sz="1200" dirty="0">
              <a:solidFill>
                <a:schemeClr val="bg1"/>
              </a:solidFill>
            </a:endParaRPr>
          </a:p>
          <a:p>
            <a:r>
              <a:rPr lang="en-US" sz="1200" dirty="0">
                <a:solidFill>
                  <a:schemeClr val="bg1"/>
                </a:solidFill>
              </a:rPr>
              <a:t>where </a:t>
            </a:r>
            <a:r>
              <a:rPr lang="en-US" sz="1200" dirty="0" err="1">
                <a:solidFill>
                  <a:schemeClr val="bg1"/>
                </a:solidFill>
              </a:rPr>
              <a:t>replacementcost</a:t>
            </a:r>
            <a:r>
              <a:rPr lang="en-US" sz="1200" dirty="0">
                <a:solidFill>
                  <a:schemeClr val="bg1"/>
                </a:solidFill>
              </a:rPr>
              <a:t> &gt; 6.99;</a:t>
            </a:r>
          </a:p>
        </p:txBody>
      </p:sp>
      <p:sp>
        <p:nvSpPr>
          <p:cNvPr id="22" name="TextBox 21">
            <a:extLst>
              <a:ext uri="{FF2B5EF4-FFF2-40B4-BE49-F238E27FC236}">
                <a16:creationId xmlns:a16="http://schemas.microsoft.com/office/drawing/2014/main" id="{ABC1DDF3-3B86-4596-8EF6-DE30B94A0F98}"/>
              </a:ext>
            </a:extLst>
          </p:cNvPr>
          <p:cNvSpPr txBox="1"/>
          <p:nvPr/>
        </p:nvSpPr>
        <p:spPr>
          <a:xfrm>
            <a:off x="9153095" y="5965554"/>
            <a:ext cx="2910841" cy="276999"/>
          </a:xfrm>
          <a:prstGeom prst="rect">
            <a:avLst/>
          </a:prstGeom>
          <a:solidFill>
            <a:schemeClr val="tx1"/>
          </a:solidFill>
          <a:ln>
            <a:noFill/>
          </a:ln>
        </p:spPr>
        <p:txBody>
          <a:bodyPr wrap="square" rtlCol="0">
            <a:spAutoFit/>
          </a:bodyPr>
          <a:lstStyle/>
          <a:p>
            <a:r>
              <a:rPr lang="en-US" sz="1200" dirty="0">
                <a:solidFill>
                  <a:schemeClr val="bg1"/>
                </a:solidFill>
              </a:rPr>
              <a:t>select*from new_test_table6;</a:t>
            </a:r>
          </a:p>
        </p:txBody>
      </p:sp>
      <p:sp>
        <p:nvSpPr>
          <p:cNvPr id="27" name="TextBox 26">
            <a:extLst>
              <a:ext uri="{FF2B5EF4-FFF2-40B4-BE49-F238E27FC236}">
                <a16:creationId xmlns:a16="http://schemas.microsoft.com/office/drawing/2014/main" id="{83B9754C-C1BC-4552-B56A-BB0482F99893}"/>
              </a:ext>
            </a:extLst>
          </p:cNvPr>
          <p:cNvSpPr txBox="1"/>
          <p:nvPr/>
        </p:nvSpPr>
        <p:spPr>
          <a:xfrm>
            <a:off x="9153093" y="895784"/>
            <a:ext cx="2910841" cy="1938992"/>
          </a:xfrm>
          <a:prstGeom prst="rect">
            <a:avLst/>
          </a:prstGeom>
          <a:solidFill>
            <a:schemeClr val="bg1"/>
          </a:solidFill>
          <a:ln>
            <a:noFill/>
          </a:ln>
        </p:spPr>
        <p:txBody>
          <a:bodyPr wrap="square" rtlCol="0">
            <a:spAutoFit/>
          </a:bodyPr>
          <a:lstStyle/>
          <a:p>
            <a:r>
              <a:rPr lang="en-US" sz="1200" dirty="0"/>
              <a:t>Creating a new table based off data in existing tables. </a:t>
            </a:r>
          </a:p>
          <a:p>
            <a:r>
              <a:rPr lang="en-US" sz="1200" dirty="0"/>
              <a:t>Can choose columns to include or not. </a:t>
            </a:r>
          </a:p>
          <a:p>
            <a:endParaRPr lang="en-US" sz="1200" dirty="0"/>
          </a:p>
          <a:p>
            <a:r>
              <a:rPr lang="en-US" sz="1200" dirty="0"/>
              <a:t>Can add specifics like WHERE to limit what’s pulled in.</a:t>
            </a:r>
          </a:p>
          <a:p>
            <a:endParaRPr lang="en-US" sz="1200" dirty="0"/>
          </a:p>
          <a:p>
            <a:r>
              <a:rPr lang="en-US" sz="1200" dirty="0"/>
              <a:t>Better than manually entering data (of course).</a:t>
            </a:r>
          </a:p>
          <a:p>
            <a:endParaRPr lang="en-US" sz="1200" dirty="0"/>
          </a:p>
        </p:txBody>
      </p:sp>
      <p:sp>
        <p:nvSpPr>
          <p:cNvPr id="39" name="Rectangle 38">
            <a:extLst>
              <a:ext uri="{FF2B5EF4-FFF2-40B4-BE49-F238E27FC236}">
                <a16:creationId xmlns:a16="http://schemas.microsoft.com/office/drawing/2014/main" id="{4502CEBA-E3C9-4CB5-8F7E-9872AE8B390D}"/>
              </a:ext>
            </a:extLst>
          </p:cNvPr>
          <p:cNvSpPr/>
          <p:nvPr/>
        </p:nvSpPr>
        <p:spPr>
          <a:xfrm>
            <a:off x="678609" y="3278420"/>
            <a:ext cx="2270073" cy="26398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Arrow Connector 39">
            <a:extLst>
              <a:ext uri="{FF2B5EF4-FFF2-40B4-BE49-F238E27FC236}">
                <a16:creationId xmlns:a16="http://schemas.microsoft.com/office/drawing/2014/main" id="{DB5A4898-B4A8-435A-9D75-1ACD7092EFBC}"/>
              </a:ext>
            </a:extLst>
          </p:cNvPr>
          <p:cNvCxnSpPr>
            <a:cxnSpLocks/>
          </p:cNvCxnSpPr>
          <p:nvPr/>
        </p:nvCxnSpPr>
        <p:spPr>
          <a:xfrm>
            <a:off x="2537717" y="4661961"/>
            <a:ext cx="2765357" cy="81930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575AF3D6-9E33-47BF-92A9-13DEBFDC4D4B}"/>
              </a:ext>
            </a:extLst>
          </p:cNvPr>
          <p:cNvCxnSpPr>
            <a:cxnSpLocks/>
            <a:stCxn id="39" idx="3"/>
          </p:cNvCxnSpPr>
          <p:nvPr/>
        </p:nvCxnSpPr>
        <p:spPr>
          <a:xfrm>
            <a:off x="2948682" y="3410412"/>
            <a:ext cx="2354392" cy="20708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CD659F19-7FAC-4673-B0DA-9B4032175D43}"/>
              </a:ext>
            </a:extLst>
          </p:cNvPr>
          <p:cNvSpPr txBox="1"/>
          <p:nvPr/>
        </p:nvSpPr>
        <p:spPr>
          <a:xfrm>
            <a:off x="9153094" y="5637613"/>
            <a:ext cx="2910841" cy="276999"/>
          </a:xfrm>
          <a:prstGeom prst="rect">
            <a:avLst/>
          </a:prstGeom>
          <a:solidFill>
            <a:schemeClr val="tx1"/>
          </a:solidFill>
          <a:ln>
            <a:noFill/>
          </a:ln>
        </p:spPr>
        <p:txBody>
          <a:bodyPr wrap="square" rtlCol="0">
            <a:spAutoFit/>
          </a:bodyPr>
          <a:lstStyle/>
          <a:p>
            <a:r>
              <a:rPr lang="en-US" sz="1200" dirty="0">
                <a:solidFill>
                  <a:schemeClr val="bg1"/>
                </a:solidFill>
              </a:rPr>
              <a:t>select*from </a:t>
            </a:r>
            <a:r>
              <a:rPr lang="en-US" sz="1200" dirty="0" err="1">
                <a:solidFill>
                  <a:schemeClr val="bg1"/>
                </a:solidFill>
              </a:rPr>
              <a:t>new_test_table</a:t>
            </a:r>
            <a:r>
              <a:rPr lang="en-US" sz="1200" dirty="0">
                <a:solidFill>
                  <a:schemeClr val="bg1"/>
                </a:solidFill>
              </a:rPr>
              <a:t>;</a:t>
            </a:r>
          </a:p>
        </p:txBody>
      </p:sp>
    </p:spTree>
    <p:extLst>
      <p:ext uri="{BB962C8B-B14F-4D97-AF65-F5344CB8AC3E}">
        <p14:creationId xmlns:p14="http://schemas.microsoft.com/office/powerpoint/2010/main" val="33803928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56A2565-A6DC-4114-B3BE-23775FDBACA1}"/>
              </a:ext>
            </a:extLst>
          </p:cNvPr>
          <p:cNvPicPr>
            <a:picLocks noChangeAspect="1"/>
          </p:cNvPicPr>
          <p:nvPr/>
        </p:nvPicPr>
        <p:blipFill>
          <a:blip r:embed="rId2"/>
          <a:stretch>
            <a:fillRect/>
          </a:stretch>
        </p:blipFill>
        <p:spPr>
          <a:xfrm>
            <a:off x="5282545" y="4969872"/>
            <a:ext cx="3544279" cy="1829023"/>
          </a:xfrm>
          <a:prstGeom prst="rect">
            <a:avLst/>
          </a:prstGeom>
        </p:spPr>
      </p:pic>
      <p:pic>
        <p:nvPicPr>
          <p:cNvPr id="12" name="Picture 11">
            <a:extLst>
              <a:ext uri="{FF2B5EF4-FFF2-40B4-BE49-F238E27FC236}">
                <a16:creationId xmlns:a16="http://schemas.microsoft.com/office/drawing/2014/main" id="{D29BFA6A-70A9-459A-9748-2574C47F5CEA}"/>
              </a:ext>
            </a:extLst>
          </p:cNvPr>
          <p:cNvPicPr>
            <a:picLocks noChangeAspect="1"/>
          </p:cNvPicPr>
          <p:nvPr/>
        </p:nvPicPr>
        <p:blipFill>
          <a:blip r:embed="rId3"/>
          <a:stretch>
            <a:fillRect/>
          </a:stretch>
        </p:blipFill>
        <p:spPr>
          <a:xfrm>
            <a:off x="411272" y="700628"/>
            <a:ext cx="4386759" cy="2365802"/>
          </a:xfrm>
          <a:prstGeom prst="rect">
            <a:avLst/>
          </a:prstGeom>
        </p:spPr>
      </p:pic>
      <p:pic>
        <p:nvPicPr>
          <p:cNvPr id="15" name="Picture 14">
            <a:extLst>
              <a:ext uri="{FF2B5EF4-FFF2-40B4-BE49-F238E27FC236}">
                <a16:creationId xmlns:a16="http://schemas.microsoft.com/office/drawing/2014/main" id="{E006A85D-6A75-4D07-ACCD-5EDC1AD264DA}"/>
              </a:ext>
            </a:extLst>
          </p:cNvPr>
          <p:cNvPicPr>
            <a:picLocks noChangeAspect="1"/>
          </p:cNvPicPr>
          <p:nvPr/>
        </p:nvPicPr>
        <p:blipFill>
          <a:blip r:embed="rId4"/>
          <a:stretch>
            <a:fillRect/>
          </a:stretch>
        </p:blipFill>
        <p:spPr>
          <a:xfrm>
            <a:off x="436782" y="3105800"/>
            <a:ext cx="2502705" cy="3735268"/>
          </a:xfrm>
          <a:prstGeom prst="rect">
            <a:avLst/>
          </a:prstGeom>
        </p:spPr>
      </p:pic>
      <p:sp>
        <p:nvSpPr>
          <p:cNvPr id="5" name="TextBox 4">
            <a:extLst>
              <a:ext uri="{FF2B5EF4-FFF2-40B4-BE49-F238E27FC236}">
                <a16:creationId xmlns:a16="http://schemas.microsoft.com/office/drawing/2014/main" id="{08277701-9A59-452B-9357-928FD7000313}"/>
              </a:ext>
            </a:extLst>
          </p:cNvPr>
          <p:cNvSpPr txBox="1"/>
          <p:nvPr/>
        </p:nvSpPr>
        <p:spPr>
          <a:xfrm>
            <a:off x="411272" y="251297"/>
            <a:ext cx="11466403" cy="369332"/>
          </a:xfrm>
          <a:prstGeom prst="rect">
            <a:avLst/>
          </a:prstGeom>
          <a:solidFill>
            <a:schemeClr val="bg1"/>
          </a:solidFill>
          <a:ln>
            <a:noFill/>
          </a:ln>
        </p:spPr>
        <p:txBody>
          <a:bodyPr wrap="square" rtlCol="0">
            <a:spAutoFit/>
          </a:bodyPr>
          <a:lstStyle/>
          <a:p>
            <a:pPr algn="ctr"/>
            <a:r>
              <a:rPr lang="en-US" dirty="0"/>
              <a:t>Inserting Data from .CSV (text) file [Part I]</a:t>
            </a:r>
          </a:p>
        </p:txBody>
      </p:sp>
      <p:sp>
        <p:nvSpPr>
          <p:cNvPr id="20" name="TextBox 19">
            <a:extLst>
              <a:ext uri="{FF2B5EF4-FFF2-40B4-BE49-F238E27FC236}">
                <a16:creationId xmlns:a16="http://schemas.microsoft.com/office/drawing/2014/main" id="{88BD09ED-276C-4572-9C33-E3F9FFD599AD}"/>
              </a:ext>
            </a:extLst>
          </p:cNvPr>
          <p:cNvSpPr txBox="1"/>
          <p:nvPr/>
        </p:nvSpPr>
        <p:spPr>
          <a:xfrm>
            <a:off x="9153094" y="3658149"/>
            <a:ext cx="2910841" cy="646331"/>
          </a:xfrm>
          <a:prstGeom prst="rect">
            <a:avLst/>
          </a:prstGeom>
          <a:solidFill>
            <a:schemeClr val="tx1"/>
          </a:solidFill>
          <a:ln>
            <a:noFill/>
          </a:ln>
        </p:spPr>
        <p:txBody>
          <a:bodyPr wrap="square" rtlCol="0">
            <a:spAutoFit/>
          </a:bodyPr>
          <a:lstStyle/>
          <a:p>
            <a:r>
              <a:rPr lang="en-US" sz="1200" dirty="0">
                <a:solidFill>
                  <a:schemeClr val="bg1"/>
                </a:solidFill>
              </a:rPr>
              <a:t>create table new_test_table6 </a:t>
            </a:r>
          </a:p>
          <a:p>
            <a:r>
              <a:rPr lang="en-US" sz="1200" dirty="0">
                <a:solidFill>
                  <a:schemeClr val="bg1"/>
                </a:solidFill>
              </a:rPr>
              <a:t>(</a:t>
            </a:r>
            <a:r>
              <a:rPr lang="en-US" sz="1200" dirty="0" err="1">
                <a:solidFill>
                  <a:schemeClr val="bg1"/>
                </a:solidFill>
              </a:rPr>
              <a:t>filmID</a:t>
            </a:r>
            <a:r>
              <a:rPr lang="en-US" sz="1200" dirty="0">
                <a:solidFill>
                  <a:schemeClr val="bg1"/>
                </a:solidFill>
              </a:rPr>
              <a:t> integer, title text, </a:t>
            </a:r>
            <a:r>
              <a:rPr lang="en-US" sz="1200" dirty="0" err="1">
                <a:solidFill>
                  <a:schemeClr val="bg1"/>
                </a:solidFill>
              </a:rPr>
              <a:t>replacementcost</a:t>
            </a:r>
            <a:r>
              <a:rPr lang="en-US" sz="1200" dirty="0">
                <a:solidFill>
                  <a:schemeClr val="bg1"/>
                </a:solidFill>
              </a:rPr>
              <a:t> numeric);</a:t>
            </a:r>
          </a:p>
        </p:txBody>
      </p:sp>
      <p:sp>
        <p:nvSpPr>
          <p:cNvPr id="14" name="TextBox 13">
            <a:extLst>
              <a:ext uri="{FF2B5EF4-FFF2-40B4-BE49-F238E27FC236}">
                <a16:creationId xmlns:a16="http://schemas.microsoft.com/office/drawing/2014/main" id="{B2962D51-B31D-4AE9-9646-CC5608A7D4BE}"/>
              </a:ext>
            </a:extLst>
          </p:cNvPr>
          <p:cNvSpPr txBox="1"/>
          <p:nvPr/>
        </p:nvSpPr>
        <p:spPr>
          <a:xfrm>
            <a:off x="9143543" y="4449212"/>
            <a:ext cx="2910841" cy="1015663"/>
          </a:xfrm>
          <a:prstGeom prst="rect">
            <a:avLst/>
          </a:prstGeom>
          <a:solidFill>
            <a:schemeClr val="tx1"/>
          </a:solidFill>
          <a:ln>
            <a:noFill/>
          </a:ln>
        </p:spPr>
        <p:txBody>
          <a:bodyPr wrap="square" rtlCol="0">
            <a:spAutoFit/>
          </a:bodyPr>
          <a:lstStyle/>
          <a:p>
            <a:r>
              <a:rPr lang="en-US" sz="1200" dirty="0">
                <a:solidFill>
                  <a:schemeClr val="bg1"/>
                </a:solidFill>
              </a:rPr>
              <a:t>copy new_test_table6</a:t>
            </a:r>
          </a:p>
          <a:p>
            <a:r>
              <a:rPr lang="en-US" sz="1200" dirty="0">
                <a:solidFill>
                  <a:schemeClr val="bg1"/>
                </a:solidFill>
              </a:rPr>
              <a:t>from 'C:\Users\</a:t>
            </a:r>
            <a:r>
              <a:rPr lang="en-US" sz="1200" dirty="0" err="1">
                <a:solidFill>
                  <a:schemeClr val="bg1"/>
                </a:solidFill>
              </a:rPr>
              <a:t>ChristopherVazquez</a:t>
            </a:r>
            <a:r>
              <a:rPr lang="en-US" sz="1200" dirty="0">
                <a:solidFill>
                  <a:schemeClr val="bg1"/>
                </a:solidFill>
              </a:rPr>
              <a:t>\Downloads\InsertData.csv'</a:t>
            </a:r>
          </a:p>
          <a:p>
            <a:r>
              <a:rPr lang="en-US" sz="1200" dirty="0">
                <a:solidFill>
                  <a:schemeClr val="bg1"/>
                </a:solidFill>
              </a:rPr>
              <a:t>delimiter ',' csv header</a:t>
            </a:r>
          </a:p>
        </p:txBody>
      </p:sp>
      <p:sp>
        <p:nvSpPr>
          <p:cNvPr id="22" name="TextBox 21">
            <a:extLst>
              <a:ext uri="{FF2B5EF4-FFF2-40B4-BE49-F238E27FC236}">
                <a16:creationId xmlns:a16="http://schemas.microsoft.com/office/drawing/2014/main" id="{ABC1DDF3-3B86-4596-8EF6-DE30B94A0F98}"/>
              </a:ext>
            </a:extLst>
          </p:cNvPr>
          <p:cNvSpPr txBox="1"/>
          <p:nvPr/>
        </p:nvSpPr>
        <p:spPr>
          <a:xfrm>
            <a:off x="9153094" y="5706630"/>
            <a:ext cx="2910841" cy="276999"/>
          </a:xfrm>
          <a:prstGeom prst="rect">
            <a:avLst/>
          </a:prstGeom>
          <a:solidFill>
            <a:schemeClr val="tx1"/>
          </a:solidFill>
          <a:ln>
            <a:noFill/>
          </a:ln>
        </p:spPr>
        <p:txBody>
          <a:bodyPr wrap="square" rtlCol="0">
            <a:spAutoFit/>
          </a:bodyPr>
          <a:lstStyle/>
          <a:p>
            <a:r>
              <a:rPr lang="en-US" sz="1200" dirty="0">
                <a:solidFill>
                  <a:schemeClr val="bg1"/>
                </a:solidFill>
              </a:rPr>
              <a:t>select*from new_test_table6;</a:t>
            </a:r>
          </a:p>
        </p:txBody>
      </p:sp>
      <p:sp>
        <p:nvSpPr>
          <p:cNvPr id="27" name="TextBox 26">
            <a:extLst>
              <a:ext uri="{FF2B5EF4-FFF2-40B4-BE49-F238E27FC236}">
                <a16:creationId xmlns:a16="http://schemas.microsoft.com/office/drawing/2014/main" id="{83B9754C-C1BC-4552-B56A-BB0482F99893}"/>
              </a:ext>
            </a:extLst>
          </p:cNvPr>
          <p:cNvSpPr txBox="1"/>
          <p:nvPr/>
        </p:nvSpPr>
        <p:spPr>
          <a:xfrm>
            <a:off x="5599265" y="700628"/>
            <a:ext cx="2910841" cy="3416320"/>
          </a:xfrm>
          <a:prstGeom prst="rect">
            <a:avLst/>
          </a:prstGeom>
          <a:solidFill>
            <a:schemeClr val="bg1"/>
          </a:solidFill>
          <a:ln>
            <a:noFill/>
          </a:ln>
        </p:spPr>
        <p:txBody>
          <a:bodyPr wrap="square" rtlCol="0">
            <a:spAutoFit/>
          </a:bodyPr>
          <a:lstStyle/>
          <a:p>
            <a:r>
              <a:rPr lang="en-US" sz="1200" dirty="0"/>
              <a:t>All that is to be done is: Go to Properties of that particular file by right clicking on it. Then, go to Security tab of the displayed Properties dialog box. Click on Edit option. Permissions dialog box appears, then click on Add button. Type 'Everyone' (without apostrophes) in the "Enter the object names to select" description box and click on OK button. Then, make sure all the checkboxes of "Permissions for Everyone" are selected by just ticking the "Full Control" check box to allow the control access without any restriction. Then, Apply and OK all the tabs to apply all the changes done.</a:t>
            </a:r>
          </a:p>
          <a:p>
            <a:endParaRPr lang="en-US" sz="1200" dirty="0"/>
          </a:p>
          <a:p>
            <a:r>
              <a:rPr lang="en-US" sz="1200" dirty="0"/>
              <a:t>You can now run/execute the query without any errors.</a:t>
            </a:r>
          </a:p>
        </p:txBody>
      </p:sp>
      <p:sp>
        <p:nvSpPr>
          <p:cNvPr id="39" name="Rectangle 38">
            <a:extLst>
              <a:ext uri="{FF2B5EF4-FFF2-40B4-BE49-F238E27FC236}">
                <a16:creationId xmlns:a16="http://schemas.microsoft.com/office/drawing/2014/main" id="{4502CEBA-E3C9-4CB5-8F7E-9872AE8B390D}"/>
              </a:ext>
            </a:extLst>
          </p:cNvPr>
          <p:cNvSpPr/>
          <p:nvPr/>
        </p:nvSpPr>
        <p:spPr>
          <a:xfrm>
            <a:off x="774087" y="5349274"/>
            <a:ext cx="1989661" cy="149179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6" name="Straight Arrow Connector 35">
            <a:extLst>
              <a:ext uri="{FF2B5EF4-FFF2-40B4-BE49-F238E27FC236}">
                <a16:creationId xmlns:a16="http://schemas.microsoft.com/office/drawing/2014/main" id="{575AF3D6-9E33-47BF-92A9-13DEBFDC4D4B}"/>
              </a:ext>
            </a:extLst>
          </p:cNvPr>
          <p:cNvCxnSpPr>
            <a:cxnSpLocks/>
            <a:stCxn id="3" idx="1"/>
          </p:cNvCxnSpPr>
          <p:nvPr/>
        </p:nvCxnSpPr>
        <p:spPr>
          <a:xfrm flipH="1">
            <a:off x="2851618" y="5884384"/>
            <a:ext cx="2430927"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BD5C523F-79DB-4787-9E0C-F850A0C15097}"/>
              </a:ext>
            </a:extLst>
          </p:cNvPr>
          <p:cNvCxnSpPr>
            <a:cxnSpLocks/>
            <a:stCxn id="27" idx="2"/>
            <a:endCxn id="3" idx="0"/>
          </p:cNvCxnSpPr>
          <p:nvPr/>
        </p:nvCxnSpPr>
        <p:spPr>
          <a:xfrm flipH="1">
            <a:off x="7054685" y="4116948"/>
            <a:ext cx="1" cy="85292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7FF5CD6A-ED6F-4809-AF89-8E407BB1EDC7}"/>
              </a:ext>
            </a:extLst>
          </p:cNvPr>
          <p:cNvSpPr txBox="1"/>
          <p:nvPr/>
        </p:nvSpPr>
        <p:spPr>
          <a:xfrm>
            <a:off x="9153093" y="700628"/>
            <a:ext cx="2910841" cy="1200329"/>
          </a:xfrm>
          <a:prstGeom prst="rect">
            <a:avLst/>
          </a:prstGeom>
          <a:solidFill>
            <a:schemeClr val="bg1"/>
          </a:solidFill>
          <a:ln>
            <a:noFill/>
          </a:ln>
        </p:spPr>
        <p:txBody>
          <a:bodyPr wrap="square" rtlCol="0">
            <a:spAutoFit/>
          </a:bodyPr>
          <a:lstStyle/>
          <a:p>
            <a:r>
              <a:rPr lang="en-US" sz="1200" dirty="0"/>
              <a:t>Can also try a different drive besides C drive to prevent this. Here is link where I found solution:</a:t>
            </a:r>
          </a:p>
          <a:p>
            <a:endParaRPr lang="en-US" sz="1200" dirty="0"/>
          </a:p>
          <a:p>
            <a:r>
              <a:rPr lang="en-US" sz="1200" dirty="0" err="1">
                <a:hlinkClick r:id="rId5"/>
              </a:rPr>
              <a:t>sql</a:t>
            </a:r>
            <a:r>
              <a:rPr lang="en-US" sz="1200" dirty="0">
                <a:hlinkClick r:id="rId5"/>
              </a:rPr>
              <a:t> - I am trying to copy a file, but getting error message - Stack Overflow</a:t>
            </a:r>
            <a:endParaRPr lang="en-US" sz="1200" dirty="0"/>
          </a:p>
        </p:txBody>
      </p:sp>
      <p:cxnSp>
        <p:nvCxnSpPr>
          <p:cNvPr id="43" name="Straight Arrow Connector 42">
            <a:extLst>
              <a:ext uri="{FF2B5EF4-FFF2-40B4-BE49-F238E27FC236}">
                <a16:creationId xmlns:a16="http://schemas.microsoft.com/office/drawing/2014/main" id="{7E9B1F98-5250-423C-B219-0CE3B3F4315F}"/>
              </a:ext>
            </a:extLst>
          </p:cNvPr>
          <p:cNvCxnSpPr>
            <a:cxnSpLocks/>
            <a:stCxn id="42" idx="1"/>
          </p:cNvCxnSpPr>
          <p:nvPr/>
        </p:nvCxnSpPr>
        <p:spPr>
          <a:xfrm flipH="1">
            <a:off x="8510106" y="1300793"/>
            <a:ext cx="642987"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502300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8277701-9A59-452B-9357-928FD7000313}"/>
              </a:ext>
            </a:extLst>
          </p:cNvPr>
          <p:cNvSpPr txBox="1"/>
          <p:nvPr/>
        </p:nvSpPr>
        <p:spPr>
          <a:xfrm>
            <a:off x="411272" y="251297"/>
            <a:ext cx="11466403" cy="369332"/>
          </a:xfrm>
          <a:prstGeom prst="rect">
            <a:avLst/>
          </a:prstGeom>
          <a:solidFill>
            <a:schemeClr val="bg1"/>
          </a:solidFill>
          <a:ln>
            <a:noFill/>
          </a:ln>
        </p:spPr>
        <p:txBody>
          <a:bodyPr wrap="square" rtlCol="0">
            <a:spAutoFit/>
          </a:bodyPr>
          <a:lstStyle/>
          <a:p>
            <a:pPr algn="ctr"/>
            <a:r>
              <a:rPr lang="en-US" dirty="0"/>
              <a:t>Inserting Data from .CSV (text) file [Part II, 4-Week Report]</a:t>
            </a:r>
          </a:p>
        </p:txBody>
      </p:sp>
      <p:sp>
        <p:nvSpPr>
          <p:cNvPr id="20" name="TextBox 19">
            <a:extLst>
              <a:ext uri="{FF2B5EF4-FFF2-40B4-BE49-F238E27FC236}">
                <a16:creationId xmlns:a16="http://schemas.microsoft.com/office/drawing/2014/main" id="{88BD09ED-276C-4572-9C33-E3F9FFD599AD}"/>
              </a:ext>
            </a:extLst>
          </p:cNvPr>
          <p:cNvSpPr txBox="1"/>
          <p:nvPr/>
        </p:nvSpPr>
        <p:spPr>
          <a:xfrm>
            <a:off x="8966831" y="813890"/>
            <a:ext cx="2910841" cy="3231654"/>
          </a:xfrm>
          <a:prstGeom prst="rect">
            <a:avLst/>
          </a:prstGeom>
          <a:solidFill>
            <a:schemeClr val="tx1"/>
          </a:solidFill>
          <a:ln>
            <a:noFill/>
          </a:ln>
        </p:spPr>
        <p:txBody>
          <a:bodyPr wrap="square" rtlCol="0">
            <a:spAutoFit/>
          </a:bodyPr>
          <a:lstStyle/>
          <a:p>
            <a:r>
              <a:rPr lang="en-US" sz="1200" dirty="0">
                <a:solidFill>
                  <a:schemeClr val="bg1"/>
                </a:solidFill>
              </a:rPr>
              <a:t>create table Test4WeekTM</a:t>
            </a:r>
          </a:p>
          <a:p>
            <a:r>
              <a:rPr lang="en-US" sz="1200" dirty="0">
                <a:solidFill>
                  <a:schemeClr val="bg1"/>
                </a:solidFill>
              </a:rPr>
              <a:t>(</a:t>
            </a:r>
            <a:r>
              <a:rPr lang="en-US" sz="1200" dirty="0" err="1">
                <a:solidFill>
                  <a:schemeClr val="bg1"/>
                </a:solidFill>
              </a:rPr>
              <a:t>JobNumber</a:t>
            </a:r>
            <a:r>
              <a:rPr lang="en-US" sz="1200" dirty="0">
                <a:solidFill>
                  <a:schemeClr val="bg1"/>
                </a:solidFill>
              </a:rPr>
              <a:t> text, </a:t>
            </a:r>
            <a:r>
              <a:rPr lang="en-US" sz="1200" dirty="0" err="1">
                <a:solidFill>
                  <a:schemeClr val="bg1"/>
                </a:solidFill>
              </a:rPr>
              <a:t>JobName</a:t>
            </a:r>
            <a:r>
              <a:rPr lang="en-US" sz="1200" dirty="0">
                <a:solidFill>
                  <a:schemeClr val="bg1"/>
                </a:solidFill>
              </a:rPr>
              <a:t> text, </a:t>
            </a:r>
            <a:r>
              <a:rPr lang="en-US" sz="1200" dirty="0" err="1">
                <a:solidFill>
                  <a:schemeClr val="bg1"/>
                </a:solidFill>
              </a:rPr>
              <a:t>EmployeeNumber</a:t>
            </a:r>
            <a:r>
              <a:rPr lang="en-US" sz="1200" dirty="0">
                <a:solidFill>
                  <a:schemeClr val="bg1"/>
                </a:solidFill>
              </a:rPr>
              <a:t> text, </a:t>
            </a:r>
            <a:r>
              <a:rPr lang="en-US" sz="1200" dirty="0" err="1">
                <a:solidFill>
                  <a:schemeClr val="bg1"/>
                </a:solidFill>
              </a:rPr>
              <a:t>BadgeNbr</a:t>
            </a:r>
            <a:r>
              <a:rPr lang="en-US" sz="1200" dirty="0">
                <a:solidFill>
                  <a:schemeClr val="bg1"/>
                </a:solidFill>
              </a:rPr>
              <a:t> text, </a:t>
            </a:r>
            <a:r>
              <a:rPr lang="en-US" sz="1200" dirty="0" err="1">
                <a:solidFill>
                  <a:schemeClr val="bg1"/>
                </a:solidFill>
              </a:rPr>
              <a:t>EmployeeName</a:t>
            </a:r>
            <a:r>
              <a:rPr lang="en-US" sz="1200" dirty="0">
                <a:solidFill>
                  <a:schemeClr val="bg1"/>
                </a:solidFill>
              </a:rPr>
              <a:t> text, </a:t>
            </a:r>
            <a:r>
              <a:rPr lang="en-US" sz="1200" dirty="0" err="1">
                <a:solidFill>
                  <a:schemeClr val="bg1"/>
                </a:solidFill>
              </a:rPr>
              <a:t>Employeetype</a:t>
            </a:r>
            <a:r>
              <a:rPr lang="en-US" sz="1200" dirty="0">
                <a:solidFill>
                  <a:schemeClr val="bg1"/>
                </a:solidFill>
              </a:rPr>
              <a:t> text, </a:t>
            </a:r>
            <a:r>
              <a:rPr lang="en-US" sz="1200" dirty="0" err="1">
                <a:solidFill>
                  <a:schemeClr val="bg1"/>
                </a:solidFill>
              </a:rPr>
              <a:t>EmployeeTitle</a:t>
            </a:r>
            <a:r>
              <a:rPr lang="en-US" sz="1200" dirty="0">
                <a:solidFill>
                  <a:schemeClr val="bg1"/>
                </a:solidFill>
              </a:rPr>
              <a:t> text, </a:t>
            </a:r>
            <a:r>
              <a:rPr lang="en-US" sz="1200" dirty="0" err="1">
                <a:solidFill>
                  <a:schemeClr val="bg1"/>
                </a:solidFill>
              </a:rPr>
              <a:t>EmpStatus</a:t>
            </a:r>
            <a:r>
              <a:rPr lang="en-US" sz="1200" dirty="0">
                <a:solidFill>
                  <a:schemeClr val="bg1"/>
                </a:solidFill>
              </a:rPr>
              <a:t> text, </a:t>
            </a:r>
            <a:r>
              <a:rPr lang="en-US" sz="1200" dirty="0" err="1">
                <a:solidFill>
                  <a:schemeClr val="bg1"/>
                </a:solidFill>
              </a:rPr>
              <a:t>StatusDate</a:t>
            </a:r>
            <a:r>
              <a:rPr lang="en-US" sz="1200" dirty="0">
                <a:solidFill>
                  <a:schemeClr val="bg1"/>
                </a:solidFill>
              </a:rPr>
              <a:t> text, </a:t>
            </a:r>
            <a:r>
              <a:rPr lang="en-US" sz="1200" dirty="0" err="1">
                <a:solidFill>
                  <a:schemeClr val="bg1"/>
                </a:solidFill>
              </a:rPr>
              <a:t>WorkDate</a:t>
            </a:r>
            <a:r>
              <a:rPr lang="en-US" sz="1200" dirty="0">
                <a:solidFill>
                  <a:schemeClr val="bg1"/>
                </a:solidFill>
              </a:rPr>
              <a:t> text, </a:t>
            </a:r>
            <a:r>
              <a:rPr lang="en-US" sz="1200" dirty="0" err="1">
                <a:solidFill>
                  <a:schemeClr val="bg1"/>
                </a:solidFill>
              </a:rPr>
              <a:t>HoursType</a:t>
            </a:r>
            <a:r>
              <a:rPr lang="en-US" sz="1200" dirty="0">
                <a:solidFill>
                  <a:schemeClr val="bg1"/>
                </a:solidFill>
              </a:rPr>
              <a:t> text, </a:t>
            </a:r>
            <a:r>
              <a:rPr lang="en-US" sz="1200" dirty="0" err="1">
                <a:solidFill>
                  <a:schemeClr val="bg1"/>
                </a:solidFill>
              </a:rPr>
              <a:t>RegularHours</a:t>
            </a:r>
            <a:r>
              <a:rPr lang="en-US" sz="1200" dirty="0">
                <a:solidFill>
                  <a:schemeClr val="bg1"/>
                </a:solidFill>
              </a:rPr>
              <a:t> text, </a:t>
            </a:r>
            <a:r>
              <a:rPr lang="en-US" sz="1200" dirty="0" err="1">
                <a:solidFill>
                  <a:schemeClr val="bg1"/>
                </a:solidFill>
              </a:rPr>
              <a:t>TimeIn</a:t>
            </a:r>
            <a:r>
              <a:rPr lang="en-US" sz="1200" dirty="0">
                <a:solidFill>
                  <a:schemeClr val="bg1"/>
                </a:solidFill>
              </a:rPr>
              <a:t> text, </a:t>
            </a:r>
            <a:r>
              <a:rPr lang="en-US" sz="1200" dirty="0" err="1">
                <a:solidFill>
                  <a:schemeClr val="bg1"/>
                </a:solidFill>
              </a:rPr>
              <a:t>TimeOut</a:t>
            </a:r>
            <a:r>
              <a:rPr lang="en-US" sz="1200" dirty="0">
                <a:solidFill>
                  <a:schemeClr val="bg1"/>
                </a:solidFill>
              </a:rPr>
              <a:t> text, Lunch text, </a:t>
            </a:r>
            <a:r>
              <a:rPr lang="en-US" sz="1200" dirty="0" err="1">
                <a:solidFill>
                  <a:schemeClr val="bg1"/>
                </a:solidFill>
              </a:rPr>
              <a:t>OTHours</a:t>
            </a:r>
            <a:r>
              <a:rPr lang="en-US" sz="1200" dirty="0">
                <a:solidFill>
                  <a:schemeClr val="bg1"/>
                </a:solidFill>
              </a:rPr>
              <a:t> text, </a:t>
            </a:r>
            <a:r>
              <a:rPr lang="en-US" sz="1200" dirty="0" err="1">
                <a:solidFill>
                  <a:schemeClr val="bg1"/>
                </a:solidFill>
              </a:rPr>
              <a:t>DTHours</a:t>
            </a:r>
            <a:r>
              <a:rPr lang="en-US" sz="1200" dirty="0">
                <a:solidFill>
                  <a:schemeClr val="bg1"/>
                </a:solidFill>
              </a:rPr>
              <a:t> text, </a:t>
            </a:r>
            <a:r>
              <a:rPr lang="en-US" sz="1200" dirty="0" err="1">
                <a:solidFill>
                  <a:schemeClr val="bg1"/>
                </a:solidFill>
              </a:rPr>
              <a:t>WorkTicketNumber</a:t>
            </a:r>
            <a:r>
              <a:rPr lang="en-US" sz="1200" dirty="0">
                <a:solidFill>
                  <a:schemeClr val="bg1"/>
                </a:solidFill>
              </a:rPr>
              <a:t> text, </a:t>
            </a:r>
            <a:r>
              <a:rPr lang="en-US" sz="1200" dirty="0" err="1">
                <a:solidFill>
                  <a:schemeClr val="bg1"/>
                </a:solidFill>
              </a:rPr>
              <a:t>JobCity</a:t>
            </a:r>
            <a:r>
              <a:rPr lang="en-US" sz="1200" dirty="0">
                <a:solidFill>
                  <a:schemeClr val="bg1"/>
                </a:solidFill>
              </a:rPr>
              <a:t> text, </a:t>
            </a:r>
            <a:r>
              <a:rPr lang="en-US" sz="1200" dirty="0" err="1">
                <a:solidFill>
                  <a:schemeClr val="bg1"/>
                </a:solidFill>
              </a:rPr>
              <a:t>JobState</a:t>
            </a:r>
            <a:r>
              <a:rPr lang="en-US" sz="1200" dirty="0">
                <a:solidFill>
                  <a:schemeClr val="bg1"/>
                </a:solidFill>
              </a:rPr>
              <a:t> text, Customer text, RVP text, DM text, AM text, </a:t>
            </a:r>
            <a:r>
              <a:rPr lang="en-US" sz="1200" dirty="0" err="1">
                <a:solidFill>
                  <a:schemeClr val="bg1"/>
                </a:solidFill>
              </a:rPr>
              <a:t>EmployeeSupervisor</a:t>
            </a:r>
            <a:r>
              <a:rPr lang="en-US" sz="1200" dirty="0">
                <a:solidFill>
                  <a:schemeClr val="bg1"/>
                </a:solidFill>
              </a:rPr>
              <a:t> text, </a:t>
            </a:r>
            <a:r>
              <a:rPr lang="en-US" sz="1200" dirty="0" err="1">
                <a:solidFill>
                  <a:schemeClr val="bg1"/>
                </a:solidFill>
              </a:rPr>
              <a:t>SubContractor</a:t>
            </a:r>
            <a:r>
              <a:rPr lang="en-US" sz="1200" dirty="0">
                <a:solidFill>
                  <a:schemeClr val="bg1"/>
                </a:solidFill>
              </a:rPr>
              <a:t> text, CustomerLevel1 text, CustomerLevel2 text, CustomerLevel3 text, </a:t>
            </a:r>
            <a:r>
              <a:rPr lang="en-US" sz="1200" dirty="0" err="1">
                <a:solidFill>
                  <a:schemeClr val="bg1"/>
                </a:solidFill>
              </a:rPr>
              <a:t>CustomerLocationID</a:t>
            </a:r>
            <a:r>
              <a:rPr lang="en-US" sz="1200" dirty="0">
                <a:solidFill>
                  <a:schemeClr val="bg1"/>
                </a:solidFill>
              </a:rPr>
              <a:t> text, </a:t>
            </a:r>
            <a:r>
              <a:rPr lang="en-US" sz="1200" dirty="0" err="1">
                <a:solidFill>
                  <a:schemeClr val="bg1"/>
                </a:solidFill>
              </a:rPr>
              <a:t>Week_ending</a:t>
            </a:r>
            <a:r>
              <a:rPr lang="en-US" sz="1200" dirty="0">
                <a:solidFill>
                  <a:schemeClr val="bg1"/>
                </a:solidFill>
              </a:rPr>
              <a:t> text</a:t>
            </a:r>
          </a:p>
          <a:p>
            <a:r>
              <a:rPr lang="en-US" sz="1200" dirty="0">
                <a:solidFill>
                  <a:schemeClr val="bg1"/>
                </a:solidFill>
              </a:rPr>
              <a:t>);</a:t>
            </a:r>
          </a:p>
        </p:txBody>
      </p:sp>
      <p:sp>
        <p:nvSpPr>
          <p:cNvPr id="14" name="TextBox 13">
            <a:extLst>
              <a:ext uri="{FF2B5EF4-FFF2-40B4-BE49-F238E27FC236}">
                <a16:creationId xmlns:a16="http://schemas.microsoft.com/office/drawing/2014/main" id="{B2962D51-B31D-4AE9-9646-CC5608A7D4BE}"/>
              </a:ext>
            </a:extLst>
          </p:cNvPr>
          <p:cNvSpPr txBox="1"/>
          <p:nvPr/>
        </p:nvSpPr>
        <p:spPr>
          <a:xfrm>
            <a:off x="8966830" y="4417115"/>
            <a:ext cx="2910841" cy="1200329"/>
          </a:xfrm>
          <a:prstGeom prst="rect">
            <a:avLst/>
          </a:prstGeom>
          <a:solidFill>
            <a:schemeClr val="tx1"/>
          </a:solidFill>
          <a:ln>
            <a:noFill/>
          </a:ln>
        </p:spPr>
        <p:txBody>
          <a:bodyPr wrap="square" rtlCol="0">
            <a:spAutoFit/>
          </a:bodyPr>
          <a:lstStyle/>
          <a:p>
            <a:r>
              <a:rPr lang="en-US" sz="1200" dirty="0">
                <a:solidFill>
                  <a:schemeClr val="bg1"/>
                </a:solidFill>
              </a:rPr>
              <a:t>copy Test4WeekTM</a:t>
            </a:r>
          </a:p>
          <a:p>
            <a:r>
              <a:rPr lang="en-US" sz="1200" dirty="0">
                <a:solidFill>
                  <a:schemeClr val="bg1"/>
                </a:solidFill>
              </a:rPr>
              <a:t>from 'C:\Users\</a:t>
            </a:r>
            <a:r>
              <a:rPr lang="en-US" sz="1200" dirty="0" err="1">
                <a:solidFill>
                  <a:schemeClr val="bg1"/>
                </a:solidFill>
              </a:rPr>
              <a:t>ChristopherVazquez</a:t>
            </a:r>
            <a:r>
              <a:rPr lang="en-US" sz="1200" dirty="0">
                <a:solidFill>
                  <a:schemeClr val="bg1"/>
                </a:solidFill>
              </a:rPr>
              <a:t>\OneDrive - Kimco Facility Services\Desktop\T-Mobile 4 Week Report.csv'</a:t>
            </a:r>
          </a:p>
          <a:p>
            <a:r>
              <a:rPr lang="en-US" sz="1200" dirty="0">
                <a:solidFill>
                  <a:schemeClr val="bg1"/>
                </a:solidFill>
              </a:rPr>
              <a:t>delimiter ',' csv header</a:t>
            </a:r>
          </a:p>
        </p:txBody>
      </p:sp>
      <p:sp>
        <p:nvSpPr>
          <p:cNvPr id="22" name="TextBox 21">
            <a:extLst>
              <a:ext uri="{FF2B5EF4-FFF2-40B4-BE49-F238E27FC236}">
                <a16:creationId xmlns:a16="http://schemas.microsoft.com/office/drawing/2014/main" id="{ABC1DDF3-3B86-4596-8EF6-DE30B94A0F98}"/>
              </a:ext>
            </a:extLst>
          </p:cNvPr>
          <p:cNvSpPr txBox="1"/>
          <p:nvPr/>
        </p:nvSpPr>
        <p:spPr>
          <a:xfrm>
            <a:off x="8966832" y="5989016"/>
            <a:ext cx="2910841" cy="276999"/>
          </a:xfrm>
          <a:prstGeom prst="rect">
            <a:avLst/>
          </a:prstGeom>
          <a:solidFill>
            <a:schemeClr val="tx1"/>
          </a:solidFill>
          <a:ln>
            <a:noFill/>
          </a:ln>
        </p:spPr>
        <p:txBody>
          <a:bodyPr wrap="square" rtlCol="0">
            <a:spAutoFit/>
          </a:bodyPr>
          <a:lstStyle/>
          <a:p>
            <a:r>
              <a:rPr lang="en-US" sz="1200" dirty="0">
                <a:solidFill>
                  <a:schemeClr val="bg1"/>
                </a:solidFill>
              </a:rPr>
              <a:t>select*from test4weektm;</a:t>
            </a:r>
          </a:p>
        </p:txBody>
      </p:sp>
      <p:cxnSp>
        <p:nvCxnSpPr>
          <p:cNvPr id="29" name="Straight Arrow Connector 28">
            <a:extLst>
              <a:ext uri="{FF2B5EF4-FFF2-40B4-BE49-F238E27FC236}">
                <a16:creationId xmlns:a16="http://schemas.microsoft.com/office/drawing/2014/main" id="{BD5C523F-79DB-4787-9E0C-F850A0C15097}"/>
              </a:ext>
            </a:extLst>
          </p:cNvPr>
          <p:cNvCxnSpPr>
            <a:cxnSpLocks/>
          </p:cNvCxnSpPr>
          <p:nvPr/>
        </p:nvCxnSpPr>
        <p:spPr>
          <a:xfrm>
            <a:off x="7240945" y="4363528"/>
            <a:ext cx="4774" cy="85648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E1691C0C-FD88-4F12-A81F-5D219FB21CE4}"/>
              </a:ext>
            </a:extLst>
          </p:cNvPr>
          <p:cNvPicPr>
            <a:picLocks noChangeAspect="1"/>
          </p:cNvPicPr>
          <p:nvPr/>
        </p:nvPicPr>
        <p:blipFill>
          <a:blip r:embed="rId2"/>
          <a:stretch>
            <a:fillRect/>
          </a:stretch>
        </p:blipFill>
        <p:spPr>
          <a:xfrm>
            <a:off x="411272" y="768894"/>
            <a:ext cx="8324573" cy="5497121"/>
          </a:xfrm>
          <a:prstGeom prst="rect">
            <a:avLst/>
          </a:prstGeom>
        </p:spPr>
      </p:pic>
    </p:spTree>
    <p:extLst>
      <p:ext uri="{BB962C8B-B14F-4D97-AF65-F5344CB8AC3E}">
        <p14:creationId xmlns:p14="http://schemas.microsoft.com/office/powerpoint/2010/main" val="21930992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8277701-9A59-452B-9357-928FD7000313}"/>
              </a:ext>
            </a:extLst>
          </p:cNvPr>
          <p:cNvSpPr txBox="1"/>
          <p:nvPr/>
        </p:nvSpPr>
        <p:spPr>
          <a:xfrm>
            <a:off x="411272" y="251297"/>
            <a:ext cx="11466403" cy="369332"/>
          </a:xfrm>
          <a:prstGeom prst="rect">
            <a:avLst/>
          </a:prstGeom>
          <a:solidFill>
            <a:schemeClr val="bg1"/>
          </a:solidFill>
          <a:ln>
            <a:noFill/>
          </a:ln>
        </p:spPr>
        <p:txBody>
          <a:bodyPr wrap="square" rtlCol="0">
            <a:spAutoFit/>
          </a:bodyPr>
          <a:lstStyle/>
          <a:p>
            <a:pPr algn="ctr"/>
            <a:r>
              <a:rPr lang="en-US" dirty="0"/>
              <a:t>Inserting Data from .CSV (text) file [Part 3, 2 Month Data]</a:t>
            </a:r>
          </a:p>
        </p:txBody>
      </p:sp>
      <p:pic>
        <p:nvPicPr>
          <p:cNvPr id="3" name="Picture 2">
            <a:extLst>
              <a:ext uri="{FF2B5EF4-FFF2-40B4-BE49-F238E27FC236}">
                <a16:creationId xmlns:a16="http://schemas.microsoft.com/office/drawing/2014/main" id="{09A49D29-0C35-4028-A993-C953A7449E07}"/>
              </a:ext>
            </a:extLst>
          </p:cNvPr>
          <p:cNvPicPr>
            <a:picLocks noChangeAspect="1"/>
          </p:cNvPicPr>
          <p:nvPr/>
        </p:nvPicPr>
        <p:blipFill rotWithShape="1">
          <a:blip r:embed="rId2"/>
          <a:srcRect r="60526"/>
          <a:stretch/>
        </p:blipFill>
        <p:spPr>
          <a:xfrm>
            <a:off x="209533" y="740599"/>
            <a:ext cx="3265187" cy="4433096"/>
          </a:xfrm>
          <a:prstGeom prst="rect">
            <a:avLst/>
          </a:prstGeom>
        </p:spPr>
      </p:pic>
      <p:pic>
        <p:nvPicPr>
          <p:cNvPr id="7" name="Picture 6">
            <a:extLst>
              <a:ext uri="{FF2B5EF4-FFF2-40B4-BE49-F238E27FC236}">
                <a16:creationId xmlns:a16="http://schemas.microsoft.com/office/drawing/2014/main" id="{69ACC1F8-C561-468C-AF4E-E30878EEF475}"/>
              </a:ext>
            </a:extLst>
          </p:cNvPr>
          <p:cNvPicPr>
            <a:picLocks noChangeAspect="1"/>
          </p:cNvPicPr>
          <p:nvPr/>
        </p:nvPicPr>
        <p:blipFill>
          <a:blip r:embed="rId3"/>
          <a:stretch>
            <a:fillRect/>
          </a:stretch>
        </p:blipFill>
        <p:spPr>
          <a:xfrm>
            <a:off x="6861138" y="740599"/>
            <a:ext cx="3203797" cy="3710995"/>
          </a:xfrm>
          <a:prstGeom prst="rect">
            <a:avLst/>
          </a:prstGeom>
        </p:spPr>
      </p:pic>
      <p:pic>
        <p:nvPicPr>
          <p:cNvPr id="10" name="Picture 9">
            <a:extLst>
              <a:ext uri="{FF2B5EF4-FFF2-40B4-BE49-F238E27FC236}">
                <a16:creationId xmlns:a16="http://schemas.microsoft.com/office/drawing/2014/main" id="{CF4F0010-7833-473A-B54A-04F704568356}"/>
              </a:ext>
            </a:extLst>
          </p:cNvPr>
          <p:cNvPicPr>
            <a:picLocks noChangeAspect="1"/>
          </p:cNvPicPr>
          <p:nvPr/>
        </p:nvPicPr>
        <p:blipFill>
          <a:blip r:embed="rId4"/>
          <a:stretch>
            <a:fillRect/>
          </a:stretch>
        </p:blipFill>
        <p:spPr>
          <a:xfrm>
            <a:off x="6861138" y="4571564"/>
            <a:ext cx="3147592" cy="2143232"/>
          </a:xfrm>
          <a:prstGeom prst="rect">
            <a:avLst/>
          </a:prstGeom>
        </p:spPr>
      </p:pic>
      <p:cxnSp>
        <p:nvCxnSpPr>
          <p:cNvPr id="15" name="Straight Arrow Connector 14">
            <a:extLst>
              <a:ext uri="{FF2B5EF4-FFF2-40B4-BE49-F238E27FC236}">
                <a16:creationId xmlns:a16="http://schemas.microsoft.com/office/drawing/2014/main" id="{8E37C2CA-4FE3-468E-8472-A056B8866761}"/>
              </a:ext>
            </a:extLst>
          </p:cNvPr>
          <p:cNvCxnSpPr>
            <a:cxnSpLocks/>
          </p:cNvCxnSpPr>
          <p:nvPr/>
        </p:nvCxnSpPr>
        <p:spPr>
          <a:xfrm>
            <a:off x="1842126" y="1434164"/>
            <a:ext cx="4988318" cy="490888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ABC1DDF3-3B86-4596-8EF6-DE30B94A0F98}"/>
              </a:ext>
            </a:extLst>
          </p:cNvPr>
          <p:cNvSpPr txBox="1"/>
          <p:nvPr/>
        </p:nvSpPr>
        <p:spPr>
          <a:xfrm>
            <a:off x="3557433" y="4714768"/>
            <a:ext cx="2910841" cy="276999"/>
          </a:xfrm>
          <a:prstGeom prst="rect">
            <a:avLst/>
          </a:prstGeom>
          <a:solidFill>
            <a:schemeClr val="tx1"/>
          </a:solidFill>
          <a:ln>
            <a:noFill/>
          </a:ln>
        </p:spPr>
        <p:txBody>
          <a:bodyPr wrap="square" rtlCol="0">
            <a:spAutoFit/>
          </a:bodyPr>
          <a:lstStyle/>
          <a:p>
            <a:r>
              <a:rPr lang="en-US" sz="1200" dirty="0">
                <a:solidFill>
                  <a:schemeClr val="bg1"/>
                </a:solidFill>
              </a:rPr>
              <a:t>select*from timekeeping2;</a:t>
            </a:r>
          </a:p>
        </p:txBody>
      </p:sp>
      <p:sp>
        <p:nvSpPr>
          <p:cNvPr id="14" name="TextBox 13">
            <a:extLst>
              <a:ext uri="{FF2B5EF4-FFF2-40B4-BE49-F238E27FC236}">
                <a16:creationId xmlns:a16="http://schemas.microsoft.com/office/drawing/2014/main" id="{B2962D51-B31D-4AE9-9646-CC5608A7D4BE}"/>
              </a:ext>
            </a:extLst>
          </p:cNvPr>
          <p:cNvSpPr txBox="1"/>
          <p:nvPr/>
        </p:nvSpPr>
        <p:spPr>
          <a:xfrm>
            <a:off x="3557433" y="3559715"/>
            <a:ext cx="2910841" cy="1015663"/>
          </a:xfrm>
          <a:prstGeom prst="rect">
            <a:avLst/>
          </a:prstGeom>
          <a:solidFill>
            <a:schemeClr val="tx1"/>
          </a:solidFill>
          <a:ln>
            <a:noFill/>
          </a:ln>
        </p:spPr>
        <p:txBody>
          <a:bodyPr wrap="square" rtlCol="0">
            <a:spAutoFit/>
          </a:bodyPr>
          <a:lstStyle/>
          <a:p>
            <a:r>
              <a:rPr lang="en-US" sz="1200" dirty="0">
                <a:solidFill>
                  <a:schemeClr val="bg1"/>
                </a:solidFill>
              </a:rPr>
              <a:t>copy timekeeping2</a:t>
            </a:r>
          </a:p>
          <a:p>
            <a:r>
              <a:rPr lang="en-US" sz="1200" dirty="0">
                <a:solidFill>
                  <a:schemeClr val="bg1"/>
                </a:solidFill>
              </a:rPr>
              <a:t>from 'C:\Users\</a:t>
            </a:r>
            <a:r>
              <a:rPr lang="en-US" sz="1200" dirty="0" err="1">
                <a:solidFill>
                  <a:schemeClr val="bg1"/>
                </a:solidFill>
              </a:rPr>
              <a:t>ChristopherVazquez</a:t>
            </a:r>
            <a:r>
              <a:rPr lang="en-US" sz="1200" dirty="0">
                <a:solidFill>
                  <a:schemeClr val="bg1"/>
                </a:solidFill>
              </a:rPr>
              <a:t>\Downloads\Timekeeping2month.csv'</a:t>
            </a:r>
          </a:p>
          <a:p>
            <a:r>
              <a:rPr lang="en-US" sz="1200" dirty="0">
                <a:solidFill>
                  <a:schemeClr val="bg1"/>
                </a:solidFill>
              </a:rPr>
              <a:t>delimiter ',' csv header</a:t>
            </a:r>
          </a:p>
        </p:txBody>
      </p:sp>
      <p:sp>
        <p:nvSpPr>
          <p:cNvPr id="8" name="TextBox 7">
            <a:extLst>
              <a:ext uri="{FF2B5EF4-FFF2-40B4-BE49-F238E27FC236}">
                <a16:creationId xmlns:a16="http://schemas.microsoft.com/office/drawing/2014/main" id="{09AF60E5-91F5-4D8B-9BC9-84C6FB6B1FA5}"/>
              </a:ext>
            </a:extLst>
          </p:cNvPr>
          <p:cNvSpPr txBox="1"/>
          <p:nvPr/>
        </p:nvSpPr>
        <p:spPr>
          <a:xfrm>
            <a:off x="3557434" y="751344"/>
            <a:ext cx="2910841" cy="2677656"/>
          </a:xfrm>
          <a:prstGeom prst="rect">
            <a:avLst/>
          </a:prstGeom>
          <a:solidFill>
            <a:schemeClr val="tx1"/>
          </a:solidFill>
          <a:ln>
            <a:noFill/>
          </a:ln>
        </p:spPr>
        <p:txBody>
          <a:bodyPr wrap="square" rtlCol="0">
            <a:spAutoFit/>
          </a:bodyPr>
          <a:lstStyle/>
          <a:p>
            <a:r>
              <a:rPr lang="en-US" sz="1200" dirty="0">
                <a:solidFill>
                  <a:schemeClr val="bg1"/>
                </a:solidFill>
              </a:rPr>
              <a:t>create table Timekeeping2</a:t>
            </a:r>
          </a:p>
          <a:p>
            <a:r>
              <a:rPr lang="en-US" sz="1200" dirty="0">
                <a:solidFill>
                  <a:schemeClr val="bg1"/>
                </a:solidFill>
              </a:rPr>
              <a:t>(Customer text,	</a:t>
            </a:r>
            <a:r>
              <a:rPr lang="en-US" sz="1200" dirty="0" err="1">
                <a:solidFill>
                  <a:schemeClr val="bg1"/>
                </a:solidFill>
              </a:rPr>
              <a:t>JobNumber</a:t>
            </a:r>
            <a:r>
              <a:rPr lang="en-US" sz="1200" dirty="0">
                <a:solidFill>
                  <a:schemeClr val="bg1"/>
                </a:solidFill>
              </a:rPr>
              <a:t> int,	</a:t>
            </a:r>
            <a:r>
              <a:rPr lang="en-US" sz="1200" dirty="0" err="1">
                <a:solidFill>
                  <a:schemeClr val="bg1"/>
                </a:solidFill>
              </a:rPr>
              <a:t>JobDescription</a:t>
            </a:r>
            <a:r>
              <a:rPr lang="en-US" sz="1200" dirty="0">
                <a:solidFill>
                  <a:schemeClr val="bg1"/>
                </a:solidFill>
              </a:rPr>
              <a:t> text,	RVP text,	DM text,	AM text,	</a:t>
            </a:r>
            <a:r>
              <a:rPr lang="en-US" sz="1200" dirty="0" err="1">
                <a:solidFill>
                  <a:schemeClr val="bg1"/>
                </a:solidFill>
              </a:rPr>
              <a:t>EmployeeName</a:t>
            </a:r>
            <a:r>
              <a:rPr lang="en-US" sz="1200" dirty="0">
                <a:solidFill>
                  <a:schemeClr val="bg1"/>
                </a:solidFill>
              </a:rPr>
              <a:t> text,	</a:t>
            </a:r>
            <a:r>
              <a:rPr lang="en-US" sz="1200" dirty="0" err="1">
                <a:solidFill>
                  <a:schemeClr val="bg1"/>
                </a:solidFill>
              </a:rPr>
              <a:t>EmployeeNumber</a:t>
            </a:r>
            <a:r>
              <a:rPr lang="en-US" sz="1200" dirty="0">
                <a:solidFill>
                  <a:schemeClr val="bg1"/>
                </a:solidFill>
              </a:rPr>
              <a:t> int,	</a:t>
            </a:r>
            <a:r>
              <a:rPr lang="en-US" sz="1200" dirty="0" err="1">
                <a:solidFill>
                  <a:schemeClr val="bg1"/>
                </a:solidFill>
              </a:rPr>
              <a:t>EmployeeTitle</a:t>
            </a:r>
            <a:r>
              <a:rPr lang="en-US" sz="1200" dirty="0">
                <a:solidFill>
                  <a:schemeClr val="bg1"/>
                </a:solidFill>
              </a:rPr>
              <a:t> text,	</a:t>
            </a:r>
            <a:r>
              <a:rPr lang="en-US" sz="1200" dirty="0" err="1">
                <a:solidFill>
                  <a:schemeClr val="bg1"/>
                </a:solidFill>
              </a:rPr>
              <a:t>JobState</a:t>
            </a:r>
            <a:r>
              <a:rPr lang="en-US" sz="1200" dirty="0">
                <a:solidFill>
                  <a:schemeClr val="bg1"/>
                </a:solidFill>
              </a:rPr>
              <a:t> text,	</a:t>
            </a:r>
            <a:r>
              <a:rPr lang="en-US" sz="1200" dirty="0" err="1">
                <a:solidFill>
                  <a:schemeClr val="bg1"/>
                </a:solidFill>
              </a:rPr>
              <a:t>JobCity</a:t>
            </a:r>
            <a:r>
              <a:rPr lang="en-US" sz="1200" dirty="0">
                <a:solidFill>
                  <a:schemeClr val="bg1"/>
                </a:solidFill>
              </a:rPr>
              <a:t> text,	</a:t>
            </a:r>
            <a:r>
              <a:rPr lang="en-US" sz="1200" dirty="0" err="1">
                <a:solidFill>
                  <a:schemeClr val="bg1"/>
                </a:solidFill>
              </a:rPr>
              <a:t>WorkDate</a:t>
            </a:r>
            <a:r>
              <a:rPr lang="en-US" sz="1200" dirty="0">
                <a:solidFill>
                  <a:schemeClr val="bg1"/>
                </a:solidFill>
              </a:rPr>
              <a:t> date,	</a:t>
            </a:r>
            <a:r>
              <a:rPr lang="en-US" sz="1200" dirty="0" err="1">
                <a:solidFill>
                  <a:schemeClr val="bg1"/>
                </a:solidFill>
              </a:rPr>
              <a:t>TimeIn</a:t>
            </a:r>
            <a:r>
              <a:rPr lang="en-US" sz="1200" dirty="0">
                <a:solidFill>
                  <a:schemeClr val="bg1"/>
                </a:solidFill>
              </a:rPr>
              <a:t> time,	</a:t>
            </a:r>
            <a:r>
              <a:rPr lang="en-US" sz="1200" dirty="0" err="1">
                <a:solidFill>
                  <a:schemeClr val="bg1"/>
                </a:solidFill>
              </a:rPr>
              <a:t>TimeOut</a:t>
            </a:r>
            <a:r>
              <a:rPr lang="en-US" sz="1200" dirty="0">
                <a:solidFill>
                  <a:schemeClr val="bg1"/>
                </a:solidFill>
              </a:rPr>
              <a:t> time,	</a:t>
            </a:r>
            <a:r>
              <a:rPr lang="en-US" sz="1200" dirty="0" err="1">
                <a:solidFill>
                  <a:schemeClr val="bg1"/>
                </a:solidFill>
              </a:rPr>
              <a:t>HoursType</a:t>
            </a:r>
            <a:r>
              <a:rPr lang="en-US" sz="1200" dirty="0">
                <a:solidFill>
                  <a:schemeClr val="bg1"/>
                </a:solidFill>
              </a:rPr>
              <a:t> text,	</a:t>
            </a:r>
            <a:r>
              <a:rPr lang="en-US" sz="1200" dirty="0" err="1">
                <a:solidFill>
                  <a:schemeClr val="bg1"/>
                </a:solidFill>
              </a:rPr>
              <a:t>RegularHours</a:t>
            </a:r>
            <a:r>
              <a:rPr lang="en-US" sz="1200" dirty="0">
                <a:solidFill>
                  <a:schemeClr val="bg1"/>
                </a:solidFill>
              </a:rPr>
              <a:t> decimal</a:t>
            </a:r>
          </a:p>
          <a:p>
            <a:r>
              <a:rPr lang="en-US" sz="1200" dirty="0">
                <a:solidFill>
                  <a:schemeClr val="bg1"/>
                </a:solidFill>
              </a:rPr>
              <a:t>);</a:t>
            </a:r>
          </a:p>
        </p:txBody>
      </p:sp>
    </p:spTree>
    <p:extLst>
      <p:ext uri="{BB962C8B-B14F-4D97-AF65-F5344CB8AC3E}">
        <p14:creationId xmlns:p14="http://schemas.microsoft.com/office/powerpoint/2010/main" val="28152064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59D03EB-5D73-4BB8-B939-935BF66BCDD7}"/>
              </a:ext>
            </a:extLst>
          </p:cNvPr>
          <p:cNvPicPr>
            <a:picLocks noChangeAspect="1"/>
          </p:cNvPicPr>
          <p:nvPr/>
        </p:nvPicPr>
        <p:blipFill>
          <a:blip r:embed="rId2"/>
          <a:stretch>
            <a:fillRect/>
          </a:stretch>
        </p:blipFill>
        <p:spPr>
          <a:xfrm>
            <a:off x="367307" y="736815"/>
            <a:ext cx="5506844" cy="4236538"/>
          </a:xfrm>
          <a:prstGeom prst="rect">
            <a:avLst/>
          </a:prstGeom>
        </p:spPr>
      </p:pic>
      <p:pic>
        <p:nvPicPr>
          <p:cNvPr id="15" name="Picture 14">
            <a:extLst>
              <a:ext uri="{FF2B5EF4-FFF2-40B4-BE49-F238E27FC236}">
                <a16:creationId xmlns:a16="http://schemas.microsoft.com/office/drawing/2014/main" id="{D3832B2A-A7E1-40D4-9C83-4E6B9150F4A7}"/>
              </a:ext>
            </a:extLst>
          </p:cNvPr>
          <p:cNvPicPr>
            <a:picLocks noChangeAspect="1"/>
          </p:cNvPicPr>
          <p:nvPr/>
        </p:nvPicPr>
        <p:blipFill>
          <a:blip r:embed="rId3"/>
          <a:stretch>
            <a:fillRect/>
          </a:stretch>
        </p:blipFill>
        <p:spPr>
          <a:xfrm>
            <a:off x="4911493" y="3285857"/>
            <a:ext cx="3670100" cy="3431394"/>
          </a:xfrm>
          <a:prstGeom prst="rect">
            <a:avLst/>
          </a:prstGeom>
        </p:spPr>
      </p:pic>
      <p:sp>
        <p:nvSpPr>
          <p:cNvPr id="5" name="TextBox 4">
            <a:extLst>
              <a:ext uri="{FF2B5EF4-FFF2-40B4-BE49-F238E27FC236}">
                <a16:creationId xmlns:a16="http://schemas.microsoft.com/office/drawing/2014/main" id="{08277701-9A59-452B-9357-928FD7000313}"/>
              </a:ext>
            </a:extLst>
          </p:cNvPr>
          <p:cNvSpPr txBox="1"/>
          <p:nvPr/>
        </p:nvSpPr>
        <p:spPr>
          <a:xfrm>
            <a:off x="411272" y="251297"/>
            <a:ext cx="11466403" cy="369332"/>
          </a:xfrm>
          <a:prstGeom prst="rect">
            <a:avLst/>
          </a:prstGeom>
          <a:solidFill>
            <a:schemeClr val="bg1"/>
          </a:solidFill>
          <a:ln>
            <a:noFill/>
          </a:ln>
        </p:spPr>
        <p:txBody>
          <a:bodyPr wrap="square" rtlCol="0">
            <a:spAutoFit/>
          </a:bodyPr>
          <a:lstStyle/>
          <a:p>
            <a:pPr algn="ctr"/>
            <a:r>
              <a:rPr lang="en-US" dirty="0"/>
              <a:t>CAST – Filter Date Range – Convert String Text to Date</a:t>
            </a:r>
          </a:p>
        </p:txBody>
      </p:sp>
      <p:sp>
        <p:nvSpPr>
          <p:cNvPr id="20" name="TextBox 19">
            <a:extLst>
              <a:ext uri="{FF2B5EF4-FFF2-40B4-BE49-F238E27FC236}">
                <a16:creationId xmlns:a16="http://schemas.microsoft.com/office/drawing/2014/main" id="{88BD09ED-276C-4572-9C33-E3F9FFD599AD}"/>
              </a:ext>
            </a:extLst>
          </p:cNvPr>
          <p:cNvSpPr txBox="1"/>
          <p:nvPr/>
        </p:nvSpPr>
        <p:spPr>
          <a:xfrm>
            <a:off x="9523423" y="770285"/>
            <a:ext cx="2565861" cy="2677656"/>
          </a:xfrm>
          <a:prstGeom prst="rect">
            <a:avLst/>
          </a:prstGeom>
          <a:solidFill>
            <a:schemeClr val="tx1"/>
          </a:solidFill>
          <a:ln>
            <a:noFill/>
          </a:ln>
        </p:spPr>
        <p:txBody>
          <a:bodyPr wrap="square" rtlCol="0">
            <a:spAutoFit/>
          </a:bodyPr>
          <a:lstStyle/>
          <a:p>
            <a:r>
              <a:rPr lang="en-US" sz="1050" dirty="0">
                <a:solidFill>
                  <a:schemeClr val="bg1"/>
                </a:solidFill>
              </a:rPr>
              <a:t>select </a:t>
            </a:r>
            <a:r>
              <a:rPr lang="en-US" sz="1050" dirty="0" err="1">
                <a:solidFill>
                  <a:schemeClr val="bg1"/>
                </a:solidFill>
              </a:rPr>
              <a:t>employeename</a:t>
            </a:r>
            <a:r>
              <a:rPr lang="en-US" sz="1050" dirty="0">
                <a:solidFill>
                  <a:schemeClr val="bg1"/>
                </a:solidFill>
              </a:rPr>
              <a:t>,</a:t>
            </a:r>
          </a:p>
          <a:p>
            <a:r>
              <a:rPr lang="en-US" sz="1050" dirty="0">
                <a:solidFill>
                  <a:schemeClr val="bg1"/>
                </a:solidFill>
              </a:rPr>
              <a:t>	count (*) as "</a:t>
            </a:r>
            <a:r>
              <a:rPr lang="en-US" sz="1050" dirty="0" err="1">
                <a:solidFill>
                  <a:schemeClr val="bg1"/>
                </a:solidFill>
              </a:rPr>
              <a:t>TimeRecords</a:t>
            </a:r>
            <a:r>
              <a:rPr lang="en-US" sz="1050" dirty="0">
                <a:solidFill>
                  <a:schemeClr val="bg1"/>
                </a:solidFill>
              </a:rPr>
              <a:t>",</a:t>
            </a:r>
          </a:p>
          <a:p>
            <a:r>
              <a:rPr lang="en-US" sz="1050" dirty="0">
                <a:solidFill>
                  <a:schemeClr val="bg1"/>
                </a:solidFill>
              </a:rPr>
              <a:t>	sum (case when </a:t>
            </a:r>
            <a:r>
              <a:rPr lang="en-US" sz="1050" dirty="0" err="1">
                <a:solidFill>
                  <a:schemeClr val="bg1"/>
                </a:solidFill>
              </a:rPr>
              <a:t>timein</a:t>
            </a:r>
            <a:r>
              <a:rPr lang="en-US" sz="1050" dirty="0">
                <a:solidFill>
                  <a:schemeClr val="bg1"/>
                </a:solidFill>
              </a:rPr>
              <a:t> is null then 1 else 0 end) as "</a:t>
            </a:r>
            <a:r>
              <a:rPr lang="en-US" sz="1050" dirty="0" err="1">
                <a:solidFill>
                  <a:schemeClr val="bg1"/>
                </a:solidFill>
              </a:rPr>
              <a:t>MissedTimeIn</a:t>
            </a:r>
            <a:r>
              <a:rPr lang="en-US" sz="1050" dirty="0">
                <a:solidFill>
                  <a:schemeClr val="bg1"/>
                </a:solidFill>
              </a:rPr>
              <a:t>",</a:t>
            </a:r>
          </a:p>
          <a:p>
            <a:r>
              <a:rPr lang="en-US" sz="1050" dirty="0">
                <a:solidFill>
                  <a:schemeClr val="bg1"/>
                </a:solidFill>
              </a:rPr>
              <a:t>	sum (case when timeout is null then 1 else 0 end) as "</a:t>
            </a:r>
            <a:r>
              <a:rPr lang="en-US" sz="1050" dirty="0" err="1">
                <a:solidFill>
                  <a:schemeClr val="bg1"/>
                </a:solidFill>
              </a:rPr>
              <a:t>MissedTimeOut</a:t>
            </a:r>
            <a:r>
              <a:rPr lang="en-US" sz="1050" dirty="0">
                <a:solidFill>
                  <a:schemeClr val="bg1"/>
                </a:solidFill>
              </a:rPr>
              <a:t>",</a:t>
            </a:r>
          </a:p>
          <a:p>
            <a:r>
              <a:rPr lang="en-US" sz="1050" dirty="0">
                <a:solidFill>
                  <a:schemeClr val="bg1"/>
                </a:solidFill>
              </a:rPr>
              <a:t>	sum (case when timeout is null or </a:t>
            </a:r>
            <a:r>
              <a:rPr lang="en-US" sz="1050" dirty="0" err="1">
                <a:solidFill>
                  <a:schemeClr val="bg1"/>
                </a:solidFill>
              </a:rPr>
              <a:t>timein</a:t>
            </a:r>
            <a:r>
              <a:rPr lang="en-US" sz="1050" dirty="0">
                <a:solidFill>
                  <a:schemeClr val="bg1"/>
                </a:solidFill>
              </a:rPr>
              <a:t> is null then 1 else 0 end) as "</a:t>
            </a:r>
            <a:r>
              <a:rPr lang="en-US" sz="1050" dirty="0" err="1">
                <a:solidFill>
                  <a:schemeClr val="bg1"/>
                </a:solidFill>
              </a:rPr>
              <a:t>IncompletePunches</a:t>
            </a:r>
            <a:r>
              <a:rPr lang="en-US" sz="1050" dirty="0">
                <a:solidFill>
                  <a:schemeClr val="bg1"/>
                </a:solidFill>
              </a:rPr>
              <a:t>"</a:t>
            </a:r>
          </a:p>
          <a:p>
            <a:r>
              <a:rPr lang="en-US" sz="1050" dirty="0">
                <a:solidFill>
                  <a:schemeClr val="bg1"/>
                </a:solidFill>
              </a:rPr>
              <a:t>from test4weektm</a:t>
            </a:r>
          </a:p>
          <a:p>
            <a:r>
              <a:rPr lang="en-US" sz="1050" dirty="0">
                <a:solidFill>
                  <a:schemeClr val="bg1"/>
                </a:solidFill>
              </a:rPr>
              <a:t>where cast(</a:t>
            </a:r>
            <a:r>
              <a:rPr lang="en-US" sz="1050" dirty="0" err="1">
                <a:solidFill>
                  <a:schemeClr val="bg1"/>
                </a:solidFill>
              </a:rPr>
              <a:t>workdate</a:t>
            </a:r>
            <a:r>
              <a:rPr lang="en-US" sz="1050" dirty="0">
                <a:solidFill>
                  <a:schemeClr val="bg1"/>
                </a:solidFill>
              </a:rPr>
              <a:t> as date) between '2021-11-01' and '2021-11-30'</a:t>
            </a:r>
          </a:p>
          <a:p>
            <a:r>
              <a:rPr lang="en-US" sz="1050" dirty="0">
                <a:solidFill>
                  <a:schemeClr val="bg1"/>
                </a:solidFill>
              </a:rPr>
              <a:t>group by </a:t>
            </a:r>
            <a:r>
              <a:rPr lang="en-US" sz="1050" dirty="0" err="1">
                <a:solidFill>
                  <a:schemeClr val="bg1"/>
                </a:solidFill>
              </a:rPr>
              <a:t>employeename</a:t>
            </a:r>
            <a:endParaRPr lang="en-US" sz="1050" dirty="0">
              <a:solidFill>
                <a:schemeClr val="bg1"/>
              </a:solidFill>
            </a:endParaRPr>
          </a:p>
          <a:p>
            <a:r>
              <a:rPr lang="en-US" sz="1050" dirty="0">
                <a:solidFill>
                  <a:schemeClr val="bg1"/>
                </a:solidFill>
              </a:rPr>
              <a:t>order by "</a:t>
            </a:r>
            <a:r>
              <a:rPr lang="en-US" sz="1050" dirty="0" err="1">
                <a:solidFill>
                  <a:schemeClr val="bg1"/>
                </a:solidFill>
              </a:rPr>
              <a:t>IncompletePunches</a:t>
            </a:r>
            <a:r>
              <a:rPr lang="en-US" sz="1050" dirty="0">
                <a:solidFill>
                  <a:schemeClr val="bg1"/>
                </a:solidFill>
              </a:rPr>
              <a:t>" desc</a:t>
            </a:r>
          </a:p>
          <a:p>
            <a:r>
              <a:rPr lang="en-US" sz="1050" dirty="0">
                <a:solidFill>
                  <a:schemeClr val="bg1"/>
                </a:solidFill>
              </a:rPr>
              <a:t>	limit 10;</a:t>
            </a:r>
          </a:p>
        </p:txBody>
      </p:sp>
      <p:cxnSp>
        <p:nvCxnSpPr>
          <p:cNvPr id="29" name="Straight Arrow Connector 28">
            <a:extLst>
              <a:ext uri="{FF2B5EF4-FFF2-40B4-BE49-F238E27FC236}">
                <a16:creationId xmlns:a16="http://schemas.microsoft.com/office/drawing/2014/main" id="{BD5C523F-79DB-4787-9E0C-F850A0C15097}"/>
              </a:ext>
            </a:extLst>
          </p:cNvPr>
          <p:cNvCxnSpPr>
            <a:cxnSpLocks/>
            <a:endCxn id="21" idx="2"/>
          </p:cNvCxnSpPr>
          <p:nvPr/>
        </p:nvCxnSpPr>
        <p:spPr>
          <a:xfrm flipV="1">
            <a:off x="5463656" y="2831767"/>
            <a:ext cx="1112243" cy="174023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3425CE15-AAB9-4EEE-9DF9-814753581A71}"/>
              </a:ext>
            </a:extLst>
          </p:cNvPr>
          <p:cNvSpPr/>
          <p:nvPr/>
        </p:nvSpPr>
        <p:spPr>
          <a:xfrm>
            <a:off x="664780" y="1923148"/>
            <a:ext cx="4538621" cy="18323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588464AF-D556-454B-9DDD-F15665F533F2}"/>
              </a:ext>
            </a:extLst>
          </p:cNvPr>
          <p:cNvCxnSpPr>
            <a:cxnSpLocks/>
            <a:stCxn id="10" idx="3"/>
            <a:endCxn id="12" idx="1"/>
          </p:cNvCxnSpPr>
          <p:nvPr/>
        </p:nvCxnSpPr>
        <p:spPr>
          <a:xfrm flipV="1">
            <a:off x="5203401" y="1278117"/>
            <a:ext cx="766859" cy="73665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5AAD8071-A6B4-4774-974B-D544D4E7E260}"/>
              </a:ext>
            </a:extLst>
          </p:cNvPr>
          <p:cNvSpPr txBox="1"/>
          <p:nvPr/>
        </p:nvSpPr>
        <p:spPr>
          <a:xfrm>
            <a:off x="5970260" y="770285"/>
            <a:ext cx="2910841" cy="1015663"/>
          </a:xfrm>
          <a:prstGeom prst="rect">
            <a:avLst/>
          </a:prstGeom>
          <a:solidFill>
            <a:schemeClr val="bg1"/>
          </a:solidFill>
          <a:ln>
            <a:noFill/>
          </a:ln>
        </p:spPr>
        <p:txBody>
          <a:bodyPr wrap="square" rtlCol="0">
            <a:spAutoFit/>
          </a:bodyPr>
          <a:lstStyle/>
          <a:p>
            <a:r>
              <a:rPr lang="en-US" sz="1200" b="1" i="1" u="sng" dirty="0"/>
              <a:t>Cast</a:t>
            </a:r>
            <a:r>
              <a:rPr lang="en-US" sz="1200" dirty="0"/>
              <a:t>(</a:t>
            </a:r>
            <a:r>
              <a:rPr lang="en-US" sz="1200" dirty="0" err="1"/>
              <a:t>date_column</a:t>
            </a:r>
            <a:r>
              <a:rPr lang="en-US" sz="1200" dirty="0"/>
              <a:t> </a:t>
            </a:r>
            <a:r>
              <a:rPr lang="en-US" sz="1200" b="1" i="1" u="sng" dirty="0"/>
              <a:t>as</a:t>
            </a:r>
            <a:r>
              <a:rPr lang="en-US" sz="1200" dirty="0"/>
              <a:t> </a:t>
            </a:r>
            <a:r>
              <a:rPr lang="en-US" sz="1200" b="1" i="1" u="sng" dirty="0"/>
              <a:t>date</a:t>
            </a:r>
            <a:r>
              <a:rPr lang="en-US" sz="1200" dirty="0"/>
              <a:t>) converts string text to date value.</a:t>
            </a:r>
          </a:p>
          <a:p>
            <a:endParaRPr lang="en-US" sz="1200" dirty="0"/>
          </a:p>
          <a:p>
            <a:r>
              <a:rPr lang="en-US" sz="1200" dirty="0"/>
              <a:t>Then to get range, use </a:t>
            </a:r>
            <a:r>
              <a:rPr lang="en-US" sz="1200" b="1" i="1" u="sng" dirty="0"/>
              <a:t>between</a:t>
            </a:r>
            <a:r>
              <a:rPr lang="en-US" sz="1200" dirty="0"/>
              <a:t> ‘</a:t>
            </a:r>
            <a:r>
              <a:rPr lang="en-US" sz="1200" dirty="0" err="1"/>
              <a:t>yyyy</a:t>
            </a:r>
            <a:r>
              <a:rPr lang="en-US" sz="1200" dirty="0"/>
              <a:t>-mm-dd’ </a:t>
            </a:r>
            <a:r>
              <a:rPr lang="en-US" sz="1200" b="1" i="1" u="sng" dirty="0"/>
              <a:t>and</a:t>
            </a:r>
            <a:r>
              <a:rPr lang="en-US" sz="1200" dirty="0"/>
              <a:t> ‘</a:t>
            </a:r>
            <a:r>
              <a:rPr lang="en-US" sz="1200" dirty="0" err="1"/>
              <a:t>yyyy</a:t>
            </a:r>
            <a:r>
              <a:rPr lang="en-US" sz="1200" dirty="0"/>
              <a:t>-mm-dd’</a:t>
            </a:r>
          </a:p>
        </p:txBody>
      </p:sp>
      <p:sp>
        <p:nvSpPr>
          <p:cNvPr id="16" name="TextBox 15">
            <a:extLst>
              <a:ext uri="{FF2B5EF4-FFF2-40B4-BE49-F238E27FC236}">
                <a16:creationId xmlns:a16="http://schemas.microsoft.com/office/drawing/2014/main" id="{26FE077C-0F3C-4471-910C-1C1528AC2AB2}"/>
              </a:ext>
            </a:extLst>
          </p:cNvPr>
          <p:cNvSpPr txBox="1"/>
          <p:nvPr/>
        </p:nvSpPr>
        <p:spPr>
          <a:xfrm>
            <a:off x="9523423" y="3596961"/>
            <a:ext cx="2565861" cy="738664"/>
          </a:xfrm>
          <a:prstGeom prst="rect">
            <a:avLst/>
          </a:prstGeom>
          <a:solidFill>
            <a:schemeClr val="tx1"/>
          </a:solidFill>
          <a:ln>
            <a:noFill/>
          </a:ln>
        </p:spPr>
        <p:txBody>
          <a:bodyPr wrap="square" rtlCol="0">
            <a:spAutoFit/>
          </a:bodyPr>
          <a:lstStyle/>
          <a:p>
            <a:r>
              <a:rPr lang="en-US" sz="1050" dirty="0">
                <a:solidFill>
                  <a:schemeClr val="bg1"/>
                </a:solidFill>
              </a:rPr>
              <a:t>select </a:t>
            </a:r>
            <a:r>
              <a:rPr lang="en-US" sz="1050" dirty="0" err="1">
                <a:solidFill>
                  <a:schemeClr val="bg1"/>
                </a:solidFill>
              </a:rPr>
              <a:t>workdate</a:t>
            </a:r>
            <a:r>
              <a:rPr lang="en-US" sz="1050" dirty="0">
                <a:solidFill>
                  <a:schemeClr val="bg1"/>
                </a:solidFill>
              </a:rPr>
              <a:t>, cast(</a:t>
            </a:r>
            <a:r>
              <a:rPr lang="en-US" sz="1050" dirty="0" err="1">
                <a:solidFill>
                  <a:schemeClr val="bg1"/>
                </a:solidFill>
              </a:rPr>
              <a:t>workdate</a:t>
            </a:r>
            <a:r>
              <a:rPr lang="en-US" sz="1050" dirty="0">
                <a:solidFill>
                  <a:schemeClr val="bg1"/>
                </a:solidFill>
              </a:rPr>
              <a:t> as date) </a:t>
            </a:r>
          </a:p>
          <a:p>
            <a:r>
              <a:rPr lang="en-US" sz="1050" dirty="0">
                <a:solidFill>
                  <a:schemeClr val="bg1"/>
                </a:solidFill>
              </a:rPr>
              <a:t>from test4weektm</a:t>
            </a:r>
          </a:p>
          <a:p>
            <a:r>
              <a:rPr lang="en-US" sz="1050" dirty="0">
                <a:solidFill>
                  <a:schemeClr val="bg1"/>
                </a:solidFill>
              </a:rPr>
              <a:t>where cast(</a:t>
            </a:r>
            <a:r>
              <a:rPr lang="en-US" sz="1050" dirty="0" err="1">
                <a:solidFill>
                  <a:schemeClr val="bg1"/>
                </a:solidFill>
              </a:rPr>
              <a:t>workdate</a:t>
            </a:r>
            <a:r>
              <a:rPr lang="en-US" sz="1050" dirty="0">
                <a:solidFill>
                  <a:schemeClr val="bg1"/>
                </a:solidFill>
              </a:rPr>
              <a:t> as date) between '2021-11-17' and '2021-11-18';</a:t>
            </a:r>
          </a:p>
        </p:txBody>
      </p:sp>
      <p:sp>
        <p:nvSpPr>
          <p:cNvPr id="21" name="TextBox 20">
            <a:extLst>
              <a:ext uri="{FF2B5EF4-FFF2-40B4-BE49-F238E27FC236}">
                <a16:creationId xmlns:a16="http://schemas.microsoft.com/office/drawing/2014/main" id="{068103FE-E2BE-4CDF-8BAA-FAC674E2FB72}"/>
              </a:ext>
            </a:extLst>
          </p:cNvPr>
          <p:cNvSpPr txBox="1"/>
          <p:nvPr/>
        </p:nvSpPr>
        <p:spPr>
          <a:xfrm>
            <a:off x="5953336" y="2554768"/>
            <a:ext cx="1245125" cy="276999"/>
          </a:xfrm>
          <a:prstGeom prst="rect">
            <a:avLst/>
          </a:prstGeom>
          <a:solidFill>
            <a:schemeClr val="bg1"/>
          </a:solidFill>
          <a:ln>
            <a:noFill/>
          </a:ln>
        </p:spPr>
        <p:txBody>
          <a:bodyPr wrap="square" rtlCol="0">
            <a:spAutoFit/>
          </a:bodyPr>
          <a:lstStyle/>
          <a:p>
            <a:r>
              <a:rPr lang="en-US" sz="1200" dirty="0" err="1"/>
              <a:t>workdate</a:t>
            </a:r>
            <a:r>
              <a:rPr lang="en-US" sz="1200" dirty="0"/>
              <a:t> is text</a:t>
            </a:r>
          </a:p>
        </p:txBody>
      </p:sp>
      <p:sp>
        <p:nvSpPr>
          <p:cNvPr id="23" name="TextBox 22">
            <a:extLst>
              <a:ext uri="{FF2B5EF4-FFF2-40B4-BE49-F238E27FC236}">
                <a16:creationId xmlns:a16="http://schemas.microsoft.com/office/drawing/2014/main" id="{636E3014-7367-488A-89CA-3E048B603A65}"/>
              </a:ext>
            </a:extLst>
          </p:cNvPr>
          <p:cNvSpPr txBox="1"/>
          <p:nvPr/>
        </p:nvSpPr>
        <p:spPr>
          <a:xfrm>
            <a:off x="7277646" y="2302215"/>
            <a:ext cx="2011639" cy="461665"/>
          </a:xfrm>
          <a:prstGeom prst="rect">
            <a:avLst/>
          </a:prstGeom>
          <a:solidFill>
            <a:schemeClr val="bg1"/>
          </a:solidFill>
          <a:ln>
            <a:noFill/>
          </a:ln>
        </p:spPr>
        <p:txBody>
          <a:bodyPr wrap="square" rtlCol="0">
            <a:spAutoFit/>
          </a:bodyPr>
          <a:lstStyle/>
          <a:p>
            <a:r>
              <a:rPr lang="en-US" sz="1200" dirty="0"/>
              <a:t>Cast(</a:t>
            </a:r>
            <a:r>
              <a:rPr lang="en-US" sz="1200" dirty="0" err="1"/>
              <a:t>workdate</a:t>
            </a:r>
            <a:r>
              <a:rPr lang="en-US" sz="1200" dirty="0"/>
              <a:t> as date) is date value </a:t>
            </a:r>
            <a:r>
              <a:rPr lang="en-US" sz="1200" dirty="0" err="1"/>
              <a:t>yyyy</a:t>
            </a:r>
            <a:r>
              <a:rPr lang="en-US" sz="1200" dirty="0"/>
              <a:t>-mm-dd</a:t>
            </a:r>
          </a:p>
        </p:txBody>
      </p:sp>
      <p:cxnSp>
        <p:nvCxnSpPr>
          <p:cNvPr id="25" name="Straight Arrow Connector 24">
            <a:extLst>
              <a:ext uri="{FF2B5EF4-FFF2-40B4-BE49-F238E27FC236}">
                <a16:creationId xmlns:a16="http://schemas.microsoft.com/office/drawing/2014/main" id="{6B767791-94ED-4490-BEF3-616E3F40901B}"/>
              </a:ext>
            </a:extLst>
          </p:cNvPr>
          <p:cNvCxnSpPr>
            <a:cxnSpLocks/>
            <a:endCxn id="23" idx="2"/>
          </p:cNvCxnSpPr>
          <p:nvPr/>
        </p:nvCxnSpPr>
        <p:spPr>
          <a:xfrm flipV="1">
            <a:off x="5953336" y="2763880"/>
            <a:ext cx="2330130" cy="180812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AB9235D3-2886-4218-83C5-78843D149B1E}"/>
              </a:ext>
            </a:extLst>
          </p:cNvPr>
          <p:cNvPicPr>
            <a:picLocks noChangeAspect="1"/>
          </p:cNvPicPr>
          <p:nvPr/>
        </p:nvPicPr>
        <p:blipFill>
          <a:blip r:embed="rId4"/>
          <a:stretch>
            <a:fillRect/>
          </a:stretch>
        </p:blipFill>
        <p:spPr>
          <a:xfrm>
            <a:off x="975330" y="4973353"/>
            <a:ext cx="3856978" cy="1788943"/>
          </a:xfrm>
          <a:prstGeom prst="rect">
            <a:avLst/>
          </a:prstGeom>
        </p:spPr>
      </p:pic>
      <p:sp>
        <p:nvSpPr>
          <p:cNvPr id="17" name="TextBox 16">
            <a:extLst>
              <a:ext uri="{FF2B5EF4-FFF2-40B4-BE49-F238E27FC236}">
                <a16:creationId xmlns:a16="http://schemas.microsoft.com/office/drawing/2014/main" id="{7973F72A-2ED1-4C06-974B-871A9DB181F5}"/>
              </a:ext>
            </a:extLst>
          </p:cNvPr>
          <p:cNvSpPr txBox="1"/>
          <p:nvPr/>
        </p:nvSpPr>
        <p:spPr>
          <a:xfrm>
            <a:off x="9523422" y="4457343"/>
            <a:ext cx="2565861" cy="2400657"/>
          </a:xfrm>
          <a:prstGeom prst="rect">
            <a:avLst/>
          </a:prstGeom>
          <a:solidFill>
            <a:schemeClr val="tx1"/>
          </a:solidFill>
          <a:ln>
            <a:noFill/>
          </a:ln>
        </p:spPr>
        <p:txBody>
          <a:bodyPr wrap="square" rtlCol="0">
            <a:spAutoFit/>
          </a:bodyPr>
          <a:lstStyle/>
          <a:p>
            <a:r>
              <a:rPr lang="en-US" sz="1000" dirty="0">
                <a:solidFill>
                  <a:schemeClr val="bg1"/>
                </a:solidFill>
              </a:rPr>
              <a:t>select </a:t>
            </a:r>
            <a:r>
              <a:rPr lang="en-US" sz="1000" dirty="0" err="1">
                <a:solidFill>
                  <a:schemeClr val="bg1"/>
                </a:solidFill>
              </a:rPr>
              <a:t>workdate</a:t>
            </a:r>
            <a:r>
              <a:rPr lang="en-US" sz="1000" dirty="0">
                <a:solidFill>
                  <a:schemeClr val="bg1"/>
                </a:solidFill>
              </a:rPr>
              <a:t>,</a:t>
            </a:r>
          </a:p>
          <a:p>
            <a:r>
              <a:rPr lang="en-US" sz="1000" dirty="0">
                <a:solidFill>
                  <a:schemeClr val="bg1"/>
                </a:solidFill>
              </a:rPr>
              <a:t>	count (*) as "</a:t>
            </a:r>
            <a:r>
              <a:rPr lang="en-US" sz="1000" dirty="0" err="1">
                <a:solidFill>
                  <a:schemeClr val="bg1"/>
                </a:solidFill>
              </a:rPr>
              <a:t>TimeRecords</a:t>
            </a:r>
            <a:r>
              <a:rPr lang="en-US" sz="1000" dirty="0">
                <a:solidFill>
                  <a:schemeClr val="bg1"/>
                </a:solidFill>
              </a:rPr>
              <a:t>",</a:t>
            </a:r>
          </a:p>
          <a:p>
            <a:r>
              <a:rPr lang="en-US" sz="1000" dirty="0">
                <a:solidFill>
                  <a:schemeClr val="bg1"/>
                </a:solidFill>
              </a:rPr>
              <a:t>	sum (case when </a:t>
            </a:r>
            <a:r>
              <a:rPr lang="en-US" sz="1000" dirty="0" err="1">
                <a:solidFill>
                  <a:schemeClr val="bg1"/>
                </a:solidFill>
              </a:rPr>
              <a:t>timein</a:t>
            </a:r>
            <a:r>
              <a:rPr lang="en-US" sz="1000" dirty="0">
                <a:solidFill>
                  <a:schemeClr val="bg1"/>
                </a:solidFill>
              </a:rPr>
              <a:t> is null then 1 else 0 end) as "</a:t>
            </a:r>
            <a:r>
              <a:rPr lang="en-US" sz="1000" dirty="0" err="1">
                <a:solidFill>
                  <a:schemeClr val="bg1"/>
                </a:solidFill>
              </a:rPr>
              <a:t>MissedTimeIn</a:t>
            </a:r>
            <a:r>
              <a:rPr lang="en-US" sz="1000" dirty="0">
                <a:solidFill>
                  <a:schemeClr val="bg1"/>
                </a:solidFill>
              </a:rPr>
              <a:t>",</a:t>
            </a:r>
          </a:p>
          <a:p>
            <a:r>
              <a:rPr lang="en-US" sz="1000" dirty="0">
                <a:solidFill>
                  <a:schemeClr val="bg1"/>
                </a:solidFill>
              </a:rPr>
              <a:t>	sum (case when timeout is null then 1 else 0 end) as "</a:t>
            </a:r>
            <a:r>
              <a:rPr lang="en-US" sz="1000" dirty="0" err="1">
                <a:solidFill>
                  <a:schemeClr val="bg1"/>
                </a:solidFill>
              </a:rPr>
              <a:t>MissedTimeOut</a:t>
            </a:r>
            <a:r>
              <a:rPr lang="en-US" sz="1000" dirty="0">
                <a:solidFill>
                  <a:schemeClr val="bg1"/>
                </a:solidFill>
              </a:rPr>
              <a:t>",</a:t>
            </a:r>
          </a:p>
          <a:p>
            <a:r>
              <a:rPr lang="en-US" sz="1000" dirty="0">
                <a:solidFill>
                  <a:schemeClr val="bg1"/>
                </a:solidFill>
              </a:rPr>
              <a:t>	sum (case when timeout is null or </a:t>
            </a:r>
            <a:r>
              <a:rPr lang="en-US" sz="1000" dirty="0" err="1">
                <a:solidFill>
                  <a:schemeClr val="bg1"/>
                </a:solidFill>
              </a:rPr>
              <a:t>timein</a:t>
            </a:r>
            <a:r>
              <a:rPr lang="en-US" sz="1000" dirty="0">
                <a:solidFill>
                  <a:schemeClr val="bg1"/>
                </a:solidFill>
              </a:rPr>
              <a:t> is null then 1 else 0 end) as "</a:t>
            </a:r>
            <a:r>
              <a:rPr lang="en-US" sz="1000" dirty="0" err="1">
                <a:solidFill>
                  <a:schemeClr val="bg1"/>
                </a:solidFill>
              </a:rPr>
              <a:t>IncompletePunches</a:t>
            </a:r>
            <a:r>
              <a:rPr lang="en-US" sz="1000" dirty="0">
                <a:solidFill>
                  <a:schemeClr val="bg1"/>
                </a:solidFill>
              </a:rPr>
              <a:t>"</a:t>
            </a:r>
          </a:p>
          <a:p>
            <a:r>
              <a:rPr lang="en-US" sz="1000" dirty="0">
                <a:solidFill>
                  <a:schemeClr val="bg1"/>
                </a:solidFill>
              </a:rPr>
              <a:t>from test4weektm</a:t>
            </a:r>
          </a:p>
          <a:p>
            <a:r>
              <a:rPr lang="en-US" sz="1000" dirty="0">
                <a:solidFill>
                  <a:schemeClr val="bg1"/>
                </a:solidFill>
              </a:rPr>
              <a:t>where cast(</a:t>
            </a:r>
            <a:r>
              <a:rPr lang="en-US" sz="1000" dirty="0" err="1">
                <a:solidFill>
                  <a:schemeClr val="bg1"/>
                </a:solidFill>
              </a:rPr>
              <a:t>workdate</a:t>
            </a:r>
            <a:r>
              <a:rPr lang="en-US" sz="1000" dirty="0">
                <a:solidFill>
                  <a:schemeClr val="bg1"/>
                </a:solidFill>
              </a:rPr>
              <a:t> as date) between '2021-11-18' and '2021-11-19'</a:t>
            </a:r>
          </a:p>
          <a:p>
            <a:r>
              <a:rPr lang="en-US" sz="1000" dirty="0">
                <a:solidFill>
                  <a:schemeClr val="bg1"/>
                </a:solidFill>
              </a:rPr>
              <a:t>group by </a:t>
            </a:r>
            <a:r>
              <a:rPr lang="en-US" sz="1000" dirty="0" err="1">
                <a:solidFill>
                  <a:schemeClr val="bg1"/>
                </a:solidFill>
              </a:rPr>
              <a:t>workdate</a:t>
            </a:r>
            <a:endParaRPr lang="en-US" sz="1000" dirty="0">
              <a:solidFill>
                <a:schemeClr val="bg1"/>
              </a:solidFill>
            </a:endParaRPr>
          </a:p>
          <a:p>
            <a:r>
              <a:rPr lang="en-US" sz="1000" dirty="0">
                <a:solidFill>
                  <a:schemeClr val="bg1"/>
                </a:solidFill>
              </a:rPr>
              <a:t>order by "</a:t>
            </a:r>
            <a:r>
              <a:rPr lang="en-US" sz="1000" dirty="0" err="1">
                <a:solidFill>
                  <a:schemeClr val="bg1"/>
                </a:solidFill>
              </a:rPr>
              <a:t>IncompletePunches</a:t>
            </a:r>
            <a:r>
              <a:rPr lang="en-US" sz="1000" dirty="0">
                <a:solidFill>
                  <a:schemeClr val="bg1"/>
                </a:solidFill>
              </a:rPr>
              <a:t>" desc</a:t>
            </a:r>
          </a:p>
          <a:p>
            <a:r>
              <a:rPr lang="en-US" sz="1000" dirty="0">
                <a:solidFill>
                  <a:schemeClr val="bg1"/>
                </a:solidFill>
              </a:rPr>
              <a:t>	limit 10;</a:t>
            </a:r>
          </a:p>
        </p:txBody>
      </p:sp>
    </p:spTree>
    <p:extLst>
      <p:ext uri="{BB962C8B-B14F-4D97-AF65-F5344CB8AC3E}">
        <p14:creationId xmlns:p14="http://schemas.microsoft.com/office/powerpoint/2010/main" val="33052680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8277701-9A59-452B-9357-928FD7000313}"/>
              </a:ext>
            </a:extLst>
          </p:cNvPr>
          <p:cNvSpPr txBox="1"/>
          <p:nvPr/>
        </p:nvSpPr>
        <p:spPr>
          <a:xfrm>
            <a:off x="88899" y="183218"/>
            <a:ext cx="11617325" cy="369332"/>
          </a:xfrm>
          <a:prstGeom prst="rect">
            <a:avLst/>
          </a:prstGeom>
          <a:solidFill>
            <a:schemeClr val="bg1"/>
          </a:solidFill>
          <a:ln>
            <a:noFill/>
          </a:ln>
        </p:spPr>
        <p:txBody>
          <a:bodyPr wrap="square" rtlCol="0">
            <a:spAutoFit/>
          </a:bodyPr>
          <a:lstStyle/>
          <a:p>
            <a:pPr algn="ctr"/>
            <a:r>
              <a:rPr lang="en-US" dirty="0"/>
              <a:t>CASE: SINGLE COLUMN</a:t>
            </a:r>
          </a:p>
        </p:txBody>
      </p:sp>
      <p:pic>
        <p:nvPicPr>
          <p:cNvPr id="7" name="Picture 6">
            <a:extLst>
              <a:ext uri="{FF2B5EF4-FFF2-40B4-BE49-F238E27FC236}">
                <a16:creationId xmlns:a16="http://schemas.microsoft.com/office/drawing/2014/main" id="{CFECA78F-8688-4E1C-9A0B-5CBEF1F6B820}"/>
              </a:ext>
            </a:extLst>
          </p:cNvPr>
          <p:cNvPicPr>
            <a:picLocks noChangeAspect="1"/>
          </p:cNvPicPr>
          <p:nvPr/>
        </p:nvPicPr>
        <p:blipFill>
          <a:blip r:embed="rId2"/>
          <a:stretch>
            <a:fillRect/>
          </a:stretch>
        </p:blipFill>
        <p:spPr>
          <a:xfrm>
            <a:off x="355600" y="786231"/>
            <a:ext cx="8604457" cy="5681777"/>
          </a:xfrm>
          <a:prstGeom prst="rect">
            <a:avLst/>
          </a:prstGeom>
        </p:spPr>
      </p:pic>
      <p:sp>
        <p:nvSpPr>
          <p:cNvPr id="8" name="Rectangle 7">
            <a:extLst>
              <a:ext uri="{FF2B5EF4-FFF2-40B4-BE49-F238E27FC236}">
                <a16:creationId xmlns:a16="http://schemas.microsoft.com/office/drawing/2014/main" id="{FF90F723-664D-4D09-A785-E2D0DFF0E8C9}"/>
              </a:ext>
            </a:extLst>
          </p:cNvPr>
          <p:cNvSpPr/>
          <p:nvPr/>
        </p:nvSpPr>
        <p:spPr>
          <a:xfrm>
            <a:off x="1351280" y="2387600"/>
            <a:ext cx="1117600" cy="28448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F622813-144A-4ACD-B10F-ACBF3BFF8CF4}"/>
              </a:ext>
            </a:extLst>
          </p:cNvPr>
          <p:cNvSpPr/>
          <p:nvPr/>
        </p:nvSpPr>
        <p:spPr>
          <a:xfrm>
            <a:off x="5090160" y="1483360"/>
            <a:ext cx="2265680" cy="28448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5C70029B-1E4E-4AA2-BC41-A3997225874B}"/>
              </a:ext>
            </a:extLst>
          </p:cNvPr>
          <p:cNvCxnSpPr>
            <a:cxnSpLocks/>
          </p:cNvCxnSpPr>
          <p:nvPr/>
        </p:nvCxnSpPr>
        <p:spPr>
          <a:xfrm flipH="1">
            <a:off x="5259808" y="1767840"/>
            <a:ext cx="1654072" cy="185927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61CBBD96-B368-4F0F-BC99-B4F7CD5A7877}"/>
              </a:ext>
            </a:extLst>
          </p:cNvPr>
          <p:cNvCxnSpPr>
            <a:cxnSpLocks/>
            <a:stCxn id="8" idx="0"/>
          </p:cNvCxnSpPr>
          <p:nvPr/>
        </p:nvCxnSpPr>
        <p:spPr>
          <a:xfrm flipV="1">
            <a:off x="1910080" y="1676400"/>
            <a:ext cx="3098800" cy="71120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88BD09ED-276C-4572-9C33-E3F9FFD599AD}"/>
              </a:ext>
            </a:extLst>
          </p:cNvPr>
          <p:cNvSpPr txBox="1"/>
          <p:nvPr/>
        </p:nvSpPr>
        <p:spPr>
          <a:xfrm>
            <a:off x="9186855" y="4344350"/>
            <a:ext cx="2910841" cy="2123658"/>
          </a:xfrm>
          <a:prstGeom prst="rect">
            <a:avLst/>
          </a:prstGeom>
          <a:solidFill>
            <a:schemeClr val="tx1"/>
          </a:solidFill>
          <a:ln>
            <a:noFill/>
          </a:ln>
        </p:spPr>
        <p:txBody>
          <a:bodyPr wrap="square" rtlCol="0">
            <a:spAutoFit/>
          </a:bodyPr>
          <a:lstStyle/>
          <a:p>
            <a:r>
              <a:rPr lang="en-US" sz="1200" dirty="0">
                <a:solidFill>
                  <a:schemeClr val="bg1"/>
                </a:solidFill>
              </a:rPr>
              <a:t>select </a:t>
            </a:r>
            <a:r>
              <a:rPr lang="en-US" sz="1200" dirty="0" err="1">
                <a:solidFill>
                  <a:schemeClr val="bg1"/>
                </a:solidFill>
              </a:rPr>
              <a:t>film_id</a:t>
            </a:r>
            <a:r>
              <a:rPr lang="en-US" sz="1200" dirty="0">
                <a:solidFill>
                  <a:schemeClr val="bg1"/>
                </a:solidFill>
              </a:rPr>
              <a:t>, title, </a:t>
            </a:r>
            <a:r>
              <a:rPr lang="en-US" sz="1200" dirty="0" err="1">
                <a:solidFill>
                  <a:schemeClr val="bg1"/>
                </a:solidFill>
              </a:rPr>
              <a:t>release_year</a:t>
            </a:r>
            <a:r>
              <a:rPr lang="en-US" sz="1200" dirty="0">
                <a:solidFill>
                  <a:schemeClr val="bg1"/>
                </a:solidFill>
              </a:rPr>
              <a:t> as "year", </a:t>
            </a:r>
            <a:r>
              <a:rPr lang="en-US" sz="1200" dirty="0" err="1">
                <a:solidFill>
                  <a:schemeClr val="bg1"/>
                </a:solidFill>
              </a:rPr>
              <a:t>rental_rate</a:t>
            </a:r>
            <a:r>
              <a:rPr lang="en-US" sz="1200" dirty="0">
                <a:solidFill>
                  <a:schemeClr val="bg1"/>
                </a:solidFill>
              </a:rPr>
              <a:t> as "price",</a:t>
            </a:r>
          </a:p>
          <a:p>
            <a:r>
              <a:rPr lang="en-US" sz="1200" dirty="0">
                <a:solidFill>
                  <a:schemeClr val="bg1"/>
                </a:solidFill>
              </a:rPr>
              <a:t>case </a:t>
            </a:r>
            <a:r>
              <a:rPr lang="en-US" sz="1200" dirty="0" err="1">
                <a:solidFill>
                  <a:schemeClr val="bg1"/>
                </a:solidFill>
              </a:rPr>
              <a:t>rental_rate</a:t>
            </a:r>
            <a:endParaRPr lang="en-US" sz="1200" dirty="0">
              <a:solidFill>
                <a:schemeClr val="bg1"/>
              </a:solidFill>
            </a:endParaRPr>
          </a:p>
          <a:p>
            <a:r>
              <a:rPr lang="en-US" sz="1200" dirty="0">
                <a:solidFill>
                  <a:schemeClr val="bg1"/>
                </a:solidFill>
              </a:rPr>
              <a:t>when 4.99 then 'expensive' when .99 then 'cheap' else 'normal' end as "classification"</a:t>
            </a:r>
          </a:p>
          <a:p>
            <a:r>
              <a:rPr lang="en-US" sz="1200" dirty="0">
                <a:solidFill>
                  <a:schemeClr val="bg1"/>
                </a:solidFill>
              </a:rPr>
              <a:t>from film</a:t>
            </a:r>
          </a:p>
          <a:p>
            <a:r>
              <a:rPr lang="en-US" sz="1200" dirty="0">
                <a:solidFill>
                  <a:schemeClr val="bg1"/>
                </a:solidFill>
              </a:rPr>
              <a:t>where </a:t>
            </a:r>
            <a:r>
              <a:rPr lang="en-US" sz="1200" dirty="0" err="1">
                <a:solidFill>
                  <a:schemeClr val="bg1"/>
                </a:solidFill>
              </a:rPr>
              <a:t>rental_rate</a:t>
            </a:r>
            <a:r>
              <a:rPr lang="en-US" sz="1200" dirty="0">
                <a:solidFill>
                  <a:schemeClr val="bg1"/>
                </a:solidFill>
              </a:rPr>
              <a:t> &gt;= .99</a:t>
            </a:r>
          </a:p>
          <a:p>
            <a:r>
              <a:rPr lang="en-US" sz="1200" dirty="0">
                <a:solidFill>
                  <a:schemeClr val="bg1"/>
                </a:solidFill>
              </a:rPr>
              <a:t>order by </a:t>
            </a:r>
            <a:r>
              <a:rPr lang="en-US" sz="1200" dirty="0" err="1">
                <a:solidFill>
                  <a:schemeClr val="bg1"/>
                </a:solidFill>
              </a:rPr>
              <a:t>last_update</a:t>
            </a:r>
            <a:endParaRPr lang="en-US" sz="1200" dirty="0">
              <a:solidFill>
                <a:schemeClr val="bg1"/>
              </a:solidFill>
            </a:endParaRPr>
          </a:p>
          <a:p>
            <a:r>
              <a:rPr lang="en-US" sz="1200" dirty="0">
                <a:solidFill>
                  <a:schemeClr val="bg1"/>
                </a:solidFill>
              </a:rPr>
              <a:t>limit 100;</a:t>
            </a:r>
          </a:p>
          <a:p>
            <a:endParaRPr lang="en-US" sz="1200" dirty="0">
              <a:solidFill>
                <a:schemeClr val="bg1"/>
              </a:solidFill>
            </a:endParaRPr>
          </a:p>
          <a:p>
            <a:endParaRPr lang="en-US" sz="1200" dirty="0">
              <a:solidFill>
                <a:schemeClr val="bg1"/>
              </a:solidFill>
            </a:endParaRPr>
          </a:p>
        </p:txBody>
      </p:sp>
      <p:sp>
        <p:nvSpPr>
          <p:cNvPr id="10" name="TextBox 9">
            <a:extLst>
              <a:ext uri="{FF2B5EF4-FFF2-40B4-BE49-F238E27FC236}">
                <a16:creationId xmlns:a16="http://schemas.microsoft.com/office/drawing/2014/main" id="{50FDEF03-A217-4B92-8D75-4A01CF810524}"/>
              </a:ext>
            </a:extLst>
          </p:cNvPr>
          <p:cNvSpPr txBox="1"/>
          <p:nvPr/>
        </p:nvSpPr>
        <p:spPr>
          <a:xfrm>
            <a:off x="9041337" y="1353234"/>
            <a:ext cx="2910841" cy="646331"/>
          </a:xfrm>
          <a:prstGeom prst="rect">
            <a:avLst/>
          </a:prstGeom>
          <a:solidFill>
            <a:schemeClr val="bg1"/>
          </a:solidFill>
          <a:ln>
            <a:noFill/>
          </a:ln>
        </p:spPr>
        <p:txBody>
          <a:bodyPr wrap="square" rtlCol="0">
            <a:spAutoFit/>
          </a:bodyPr>
          <a:lstStyle/>
          <a:p>
            <a:r>
              <a:rPr lang="en-US" sz="1200" dirty="0"/>
              <a:t>When renaming column, still use old column name in query. It hasn’t officially been renamed yet until data output. </a:t>
            </a:r>
          </a:p>
        </p:txBody>
      </p:sp>
      <p:sp>
        <p:nvSpPr>
          <p:cNvPr id="13" name="TextBox 12">
            <a:extLst>
              <a:ext uri="{FF2B5EF4-FFF2-40B4-BE49-F238E27FC236}">
                <a16:creationId xmlns:a16="http://schemas.microsoft.com/office/drawing/2014/main" id="{C1A01A0E-0040-4D6A-AA01-C7AA58CC31E8}"/>
              </a:ext>
            </a:extLst>
          </p:cNvPr>
          <p:cNvSpPr txBox="1"/>
          <p:nvPr/>
        </p:nvSpPr>
        <p:spPr>
          <a:xfrm>
            <a:off x="9041336" y="2251004"/>
            <a:ext cx="2910841" cy="276999"/>
          </a:xfrm>
          <a:prstGeom prst="rect">
            <a:avLst/>
          </a:prstGeom>
          <a:solidFill>
            <a:schemeClr val="bg1"/>
          </a:solidFill>
          <a:ln>
            <a:noFill/>
          </a:ln>
        </p:spPr>
        <p:txBody>
          <a:bodyPr wrap="square" rtlCol="0">
            <a:spAutoFit/>
          </a:bodyPr>
          <a:lstStyle/>
          <a:p>
            <a:r>
              <a:rPr lang="en-US" sz="1200" dirty="0"/>
              <a:t>Case is specific, where can have range</a:t>
            </a:r>
          </a:p>
        </p:txBody>
      </p:sp>
      <p:sp>
        <p:nvSpPr>
          <p:cNvPr id="14" name="Oval 13">
            <a:extLst>
              <a:ext uri="{FF2B5EF4-FFF2-40B4-BE49-F238E27FC236}">
                <a16:creationId xmlns:a16="http://schemas.microsoft.com/office/drawing/2014/main" id="{4FDCEE58-48F5-4E2A-9850-BC04441DE762}"/>
              </a:ext>
            </a:extLst>
          </p:cNvPr>
          <p:cNvSpPr/>
          <p:nvPr/>
        </p:nvSpPr>
        <p:spPr>
          <a:xfrm>
            <a:off x="658460" y="1651722"/>
            <a:ext cx="1810419" cy="34784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336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8277701-9A59-452B-9357-928FD7000313}"/>
              </a:ext>
            </a:extLst>
          </p:cNvPr>
          <p:cNvSpPr txBox="1"/>
          <p:nvPr/>
        </p:nvSpPr>
        <p:spPr>
          <a:xfrm>
            <a:off x="411272" y="251297"/>
            <a:ext cx="11466403" cy="369332"/>
          </a:xfrm>
          <a:prstGeom prst="rect">
            <a:avLst/>
          </a:prstGeom>
          <a:solidFill>
            <a:schemeClr val="bg1"/>
          </a:solidFill>
          <a:ln>
            <a:noFill/>
          </a:ln>
        </p:spPr>
        <p:txBody>
          <a:bodyPr wrap="square" rtlCol="0">
            <a:spAutoFit/>
          </a:bodyPr>
          <a:lstStyle/>
          <a:p>
            <a:pPr algn="ctr"/>
            <a:r>
              <a:rPr lang="en-US" dirty="0"/>
              <a:t>Rename Table / Rename Column/ Add Column / Drop Column</a:t>
            </a:r>
          </a:p>
        </p:txBody>
      </p:sp>
      <p:sp>
        <p:nvSpPr>
          <p:cNvPr id="16" name="TextBox 15">
            <a:extLst>
              <a:ext uri="{FF2B5EF4-FFF2-40B4-BE49-F238E27FC236}">
                <a16:creationId xmlns:a16="http://schemas.microsoft.com/office/drawing/2014/main" id="{26FE077C-0F3C-4471-910C-1C1528AC2AB2}"/>
              </a:ext>
            </a:extLst>
          </p:cNvPr>
          <p:cNvSpPr txBox="1"/>
          <p:nvPr/>
        </p:nvSpPr>
        <p:spPr>
          <a:xfrm>
            <a:off x="322584" y="5351142"/>
            <a:ext cx="2170004" cy="415498"/>
          </a:xfrm>
          <a:prstGeom prst="rect">
            <a:avLst/>
          </a:prstGeom>
          <a:solidFill>
            <a:schemeClr val="tx1"/>
          </a:solidFill>
          <a:ln>
            <a:noFill/>
          </a:ln>
        </p:spPr>
        <p:txBody>
          <a:bodyPr wrap="square" rtlCol="0">
            <a:spAutoFit/>
          </a:bodyPr>
          <a:lstStyle/>
          <a:p>
            <a:r>
              <a:rPr lang="en-US" sz="1050" dirty="0">
                <a:solidFill>
                  <a:schemeClr val="bg1"/>
                </a:solidFill>
              </a:rPr>
              <a:t>Alter Table new_test_table2</a:t>
            </a:r>
          </a:p>
          <a:p>
            <a:r>
              <a:rPr lang="en-US" sz="1050" dirty="0">
                <a:solidFill>
                  <a:schemeClr val="bg1"/>
                </a:solidFill>
              </a:rPr>
              <a:t>Rename To </a:t>
            </a:r>
            <a:r>
              <a:rPr lang="en-US" sz="1050" dirty="0" err="1">
                <a:solidFill>
                  <a:schemeClr val="bg1"/>
                </a:solidFill>
              </a:rPr>
              <a:t>AlteredTable</a:t>
            </a:r>
            <a:r>
              <a:rPr lang="en-US" sz="1050" dirty="0">
                <a:solidFill>
                  <a:schemeClr val="bg1"/>
                </a:solidFill>
              </a:rPr>
              <a:t>;</a:t>
            </a:r>
          </a:p>
        </p:txBody>
      </p:sp>
      <p:sp>
        <p:nvSpPr>
          <p:cNvPr id="17" name="TextBox 16">
            <a:extLst>
              <a:ext uri="{FF2B5EF4-FFF2-40B4-BE49-F238E27FC236}">
                <a16:creationId xmlns:a16="http://schemas.microsoft.com/office/drawing/2014/main" id="{7973F72A-2ED1-4C06-974B-871A9DB181F5}"/>
              </a:ext>
            </a:extLst>
          </p:cNvPr>
          <p:cNvSpPr txBox="1"/>
          <p:nvPr/>
        </p:nvSpPr>
        <p:spPr>
          <a:xfrm>
            <a:off x="6172471" y="5293433"/>
            <a:ext cx="2565861" cy="553998"/>
          </a:xfrm>
          <a:prstGeom prst="rect">
            <a:avLst/>
          </a:prstGeom>
          <a:solidFill>
            <a:schemeClr val="tx1"/>
          </a:solidFill>
          <a:ln>
            <a:noFill/>
          </a:ln>
        </p:spPr>
        <p:txBody>
          <a:bodyPr wrap="square" rtlCol="0">
            <a:spAutoFit/>
          </a:bodyPr>
          <a:lstStyle/>
          <a:p>
            <a:r>
              <a:rPr lang="en-US" sz="1000" dirty="0">
                <a:solidFill>
                  <a:schemeClr val="bg1"/>
                </a:solidFill>
              </a:rPr>
              <a:t>Alter Table </a:t>
            </a:r>
            <a:r>
              <a:rPr lang="en-US" sz="1000" dirty="0" err="1">
                <a:solidFill>
                  <a:schemeClr val="bg1"/>
                </a:solidFill>
              </a:rPr>
              <a:t>alteredtable</a:t>
            </a:r>
            <a:endParaRPr lang="en-US" sz="1000" dirty="0">
              <a:solidFill>
                <a:schemeClr val="bg1"/>
              </a:solidFill>
            </a:endParaRPr>
          </a:p>
          <a:p>
            <a:r>
              <a:rPr lang="en-US" sz="1000" dirty="0">
                <a:solidFill>
                  <a:schemeClr val="bg1"/>
                </a:solidFill>
              </a:rPr>
              <a:t>	add </a:t>
            </a:r>
            <a:r>
              <a:rPr lang="en-US" sz="1000" dirty="0" err="1">
                <a:solidFill>
                  <a:schemeClr val="bg1"/>
                </a:solidFill>
              </a:rPr>
              <a:t>NewColumn</a:t>
            </a:r>
            <a:r>
              <a:rPr lang="en-US" sz="1000" dirty="0">
                <a:solidFill>
                  <a:schemeClr val="bg1"/>
                </a:solidFill>
              </a:rPr>
              <a:t> integer,</a:t>
            </a:r>
          </a:p>
          <a:p>
            <a:r>
              <a:rPr lang="en-US" sz="1000" dirty="0">
                <a:solidFill>
                  <a:schemeClr val="bg1"/>
                </a:solidFill>
              </a:rPr>
              <a:t>	add NewColumn2 text;</a:t>
            </a:r>
          </a:p>
        </p:txBody>
      </p:sp>
      <p:sp>
        <p:nvSpPr>
          <p:cNvPr id="18" name="TextBox 17">
            <a:extLst>
              <a:ext uri="{FF2B5EF4-FFF2-40B4-BE49-F238E27FC236}">
                <a16:creationId xmlns:a16="http://schemas.microsoft.com/office/drawing/2014/main" id="{3524F569-16A3-4B1C-82D2-6C7E4E1F7854}"/>
              </a:ext>
            </a:extLst>
          </p:cNvPr>
          <p:cNvSpPr txBox="1"/>
          <p:nvPr/>
        </p:nvSpPr>
        <p:spPr>
          <a:xfrm>
            <a:off x="322584" y="6011830"/>
            <a:ext cx="2170004" cy="253916"/>
          </a:xfrm>
          <a:prstGeom prst="rect">
            <a:avLst/>
          </a:prstGeom>
          <a:solidFill>
            <a:schemeClr val="tx1"/>
          </a:solidFill>
          <a:ln>
            <a:noFill/>
          </a:ln>
        </p:spPr>
        <p:txBody>
          <a:bodyPr wrap="square" rtlCol="0">
            <a:spAutoFit/>
          </a:bodyPr>
          <a:lstStyle/>
          <a:p>
            <a:r>
              <a:rPr lang="en-US" sz="1050" dirty="0">
                <a:solidFill>
                  <a:schemeClr val="bg1"/>
                </a:solidFill>
              </a:rPr>
              <a:t>select*from </a:t>
            </a:r>
            <a:r>
              <a:rPr lang="en-US" sz="1050" dirty="0" err="1">
                <a:solidFill>
                  <a:schemeClr val="bg1"/>
                </a:solidFill>
              </a:rPr>
              <a:t>AlteredTable</a:t>
            </a:r>
            <a:r>
              <a:rPr lang="en-US" sz="1050" dirty="0">
                <a:solidFill>
                  <a:schemeClr val="bg1"/>
                </a:solidFill>
              </a:rPr>
              <a:t>;</a:t>
            </a:r>
          </a:p>
        </p:txBody>
      </p:sp>
      <p:sp>
        <p:nvSpPr>
          <p:cNvPr id="19" name="TextBox 18">
            <a:extLst>
              <a:ext uri="{FF2B5EF4-FFF2-40B4-BE49-F238E27FC236}">
                <a16:creationId xmlns:a16="http://schemas.microsoft.com/office/drawing/2014/main" id="{3752C600-0B34-4B03-89A3-C0E087D8B211}"/>
              </a:ext>
            </a:extLst>
          </p:cNvPr>
          <p:cNvSpPr txBox="1"/>
          <p:nvPr/>
        </p:nvSpPr>
        <p:spPr>
          <a:xfrm>
            <a:off x="2938929" y="5281892"/>
            <a:ext cx="2565861" cy="577081"/>
          </a:xfrm>
          <a:prstGeom prst="rect">
            <a:avLst/>
          </a:prstGeom>
          <a:solidFill>
            <a:schemeClr val="tx1"/>
          </a:solidFill>
          <a:ln>
            <a:noFill/>
          </a:ln>
        </p:spPr>
        <p:txBody>
          <a:bodyPr wrap="square" rtlCol="0">
            <a:spAutoFit/>
          </a:bodyPr>
          <a:lstStyle/>
          <a:p>
            <a:r>
              <a:rPr lang="en-US" sz="1050" dirty="0">
                <a:solidFill>
                  <a:schemeClr val="bg1"/>
                </a:solidFill>
              </a:rPr>
              <a:t>Alter Table </a:t>
            </a:r>
            <a:r>
              <a:rPr lang="en-US" sz="1050" dirty="0" err="1">
                <a:solidFill>
                  <a:schemeClr val="bg1"/>
                </a:solidFill>
              </a:rPr>
              <a:t>AlteredTable</a:t>
            </a:r>
            <a:endParaRPr lang="en-US" sz="1050" dirty="0">
              <a:solidFill>
                <a:schemeClr val="bg1"/>
              </a:solidFill>
            </a:endParaRPr>
          </a:p>
          <a:p>
            <a:r>
              <a:rPr lang="en-US" sz="1050" dirty="0">
                <a:solidFill>
                  <a:schemeClr val="bg1"/>
                </a:solidFill>
              </a:rPr>
              <a:t>	Rename Column Title</a:t>
            </a:r>
          </a:p>
          <a:p>
            <a:r>
              <a:rPr lang="en-US" sz="1050" dirty="0">
                <a:solidFill>
                  <a:schemeClr val="bg1"/>
                </a:solidFill>
              </a:rPr>
              <a:t>	to </a:t>
            </a:r>
            <a:r>
              <a:rPr lang="en-US" sz="1050" dirty="0" err="1">
                <a:solidFill>
                  <a:schemeClr val="bg1"/>
                </a:solidFill>
              </a:rPr>
              <a:t>EmpName</a:t>
            </a:r>
            <a:r>
              <a:rPr lang="en-US" sz="1050" dirty="0">
                <a:solidFill>
                  <a:schemeClr val="bg1"/>
                </a:solidFill>
              </a:rPr>
              <a:t>;</a:t>
            </a:r>
          </a:p>
        </p:txBody>
      </p:sp>
      <p:sp>
        <p:nvSpPr>
          <p:cNvPr id="22" name="TextBox 21">
            <a:extLst>
              <a:ext uri="{FF2B5EF4-FFF2-40B4-BE49-F238E27FC236}">
                <a16:creationId xmlns:a16="http://schemas.microsoft.com/office/drawing/2014/main" id="{154DEE5E-778D-45F9-9E7C-37821548F49B}"/>
              </a:ext>
            </a:extLst>
          </p:cNvPr>
          <p:cNvSpPr txBox="1"/>
          <p:nvPr/>
        </p:nvSpPr>
        <p:spPr>
          <a:xfrm>
            <a:off x="2938930" y="6011830"/>
            <a:ext cx="2565861" cy="253916"/>
          </a:xfrm>
          <a:prstGeom prst="rect">
            <a:avLst/>
          </a:prstGeom>
          <a:solidFill>
            <a:schemeClr val="tx1"/>
          </a:solidFill>
          <a:ln>
            <a:noFill/>
          </a:ln>
        </p:spPr>
        <p:txBody>
          <a:bodyPr wrap="square" rtlCol="0">
            <a:spAutoFit/>
          </a:bodyPr>
          <a:lstStyle/>
          <a:p>
            <a:r>
              <a:rPr lang="en-US" sz="1050" dirty="0">
                <a:solidFill>
                  <a:schemeClr val="bg1"/>
                </a:solidFill>
              </a:rPr>
              <a:t>select*from </a:t>
            </a:r>
            <a:r>
              <a:rPr lang="en-US" sz="1050" dirty="0" err="1">
                <a:solidFill>
                  <a:schemeClr val="bg1"/>
                </a:solidFill>
              </a:rPr>
              <a:t>AlteredTable</a:t>
            </a:r>
            <a:r>
              <a:rPr lang="en-US" sz="1050" dirty="0">
                <a:solidFill>
                  <a:schemeClr val="bg1"/>
                </a:solidFill>
              </a:rPr>
              <a:t>;</a:t>
            </a:r>
          </a:p>
        </p:txBody>
      </p:sp>
      <p:pic>
        <p:nvPicPr>
          <p:cNvPr id="8" name="Picture 7">
            <a:extLst>
              <a:ext uri="{FF2B5EF4-FFF2-40B4-BE49-F238E27FC236}">
                <a16:creationId xmlns:a16="http://schemas.microsoft.com/office/drawing/2014/main" id="{DD5FBFBC-6232-4A48-9E2A-CCCDD3A33850}"/>
              </a:ext>
            </a:extLst>
          </p:cNvPr>
          <p:cNvPicPr>
            <a:picLocks noChangeAspect="1"/>
          </p:cNvPicPr>
          <p:nvPr/>
        </p:nvPicPr>
        <p:blipFill rotWithShape="1">
          <a:blip r:embed="rId2"/>
          <a:srcRect r="19309"/>
          <a:stretch/>
        </p:blipFill>
        <p:spPr>
          <a:xfrm>
            <a:off x="268997" y="1033364"/>
            <a:ext cx="2277178" cy="1893871"/>
          </a:xfrm>
          <a:prstGeom prst="rect">
            <a:avLst/>
          </a:prstGeom>
        </p:spPr>
      </p:pic>
      <p:pic>
        <p:nvPicPr>
          <p:cNvPr id="13" name="Picture 12">
            <a:extLst>
              <a:ext uri="{FF2B5EF4-FFF2-40B4-BE49-F238E27FC236}">
                <a16:creationId xmlns:a16="http://schemas.microsoft.com/office/drawing/2014/main" id="{4A95A5CC-A99B-4525-A2E5-643864F8B31A}"/>
              </a:ext>
            </a:extLst>
          </p:cNvPr>
          <p:cNvPicPr>
            <a:picLocks noChangeAspect="1"/>
          </p:cNvPicPr>
          <p:nvPr/>
        </p:nvPicPr>
        <p:blipFill>
          <a:blip r:embed="rId3"/>
          <a:stretch>
            <a:fillRect/>
          </a:stretch>
        </p:blipFill>
        <p:spPr>
          <a:xfrm>
            <a:off x="268998" y="3074721"/>
            <a:ext cx="2277177" cy="2056091"/>
          </a:xfrm>
          <a:prstGeom prst="rect">
            <a:avLst/>
          </a:prstGeom>
        </p:spPr>
      </p:pic>
      <p:pic>
        <p:nvPicPr>
          <p:cNvPr id="24" name="Picture 23">
            <a:extLst>
              <a:ext uri="{FF2B5EF4-FFF2-40B4-BE49-F238E27FC236}">
                <a16:creationId xmlns:a16="http://schemas.microsoft.com/office/drawing/2014/main" id="{420D5B70-13A3-4C17-8701-2E568BE8EBB9}"/>
              </a:ext>
            </a:extLst>
          </p:cNvPr>
          <p:cNvPicPr>
            <a:picLocks noChangeAspect="1"/>
          </p:cNvPicPr>
          <p:nvPr/>
        </p:nvPicPr>
        <p:blipFill>
          <a:blip r:embed="rId4"/>
          <a:stretch>
            <a:fillRect/>
          </a:stretch>
        </p:blipFill>
        <p:spPr>
          <a:xfrm>
            <a:off x="3015829" y="1034739"/>
            <a:ext cx="2610471" cy="1630630"/>
          </a:xfrm>
          <a:prstGeom prst="rect">
            <a:avLst/>
          </a:prstGeom>
        </p:spPr>
      </p:pic>
      <p:pic>
        <p:nvPicPr>
          <p:cNvPr id="27" name="Picture 26">
            <a:extLst>
              <a:ext uri="{FF2B5EF4-FFF2-40B4-BE49-F238E27FC236}">
                <a16:creationId xmlns:a16="http://schemas.microsoft.com/office/drawing/2014/main" id="{3394BF8A-73A4-45C8-A577-A8A83426EB48}"/>
              </a:ext>
            </a:extLst>
          </p:cNvPr>
          <p:cNvPicPr>
            <a:picLocks noChangeAspect="1"/>
          </p:cNvPicPr>
          <p:nvPr/>
        </p:nvPicPr>
        <p:blipFill>
          <a:blip r:embed="rId5"/>
          <a:stretch>
            <a:fillRect/>
          </a:stretch>
        </p:blipFill>
        <p:spPr>
          <a:xfrm>
            <a:off x="3015829" y="2768401"/>
            <a:ext cx="2412064" cy="2163878"/>
          </a:xfrm>
          <a:prstGeom prst="rect">
            <a:avLst/>
          </a:prstGeom>
        </p:spPr>
      </p:pic>
      <p:pic>
        <p:nvPicPr>
          <p:cNvPr id="30" name="Picture 29">
            <a:extLst>
              <a:ext uri="{FF2B5EF4-FFF2-40B4-BE49-F238E27FC236}">
                <a16:creationId xmlns:a16="http://schemas.microsoft.com/office/drawing/2014/main" id="{0DC23443-E59F-4250-B994-C1D63E97CA28}"/>
              </a:ext>
            </a:extLst>
          </p:cNvPr>
          <p:cNvPicPr>
            <a:picLocks noChangeAspect="1"/>
          </p:cNvPicPr>
          <p:nvPr/>
        </p:nvPicPr>
        <p:blipFill>
          <a:blip r:embed="rId6"/>
          <a:stretch>
            <a:fillRect/>
          </a:stretch>
        </p:blipFill>
        <p:spPr>
          <a:xfrm>
            <a:off x="6023988" y="1034739"/>
            <a:ext cx="2862825" cy="1971802"/>
          </a:xfrm>
          <a:prstGeom prst="rect">
            <a:avLst/>
          </a:prstGeom>
        </p:spPr>
      </p:pic>
      <p:sp>
        <p:nvSpPr>
          <p:cNvPr id="32" name="TextBox 31">
            <a:extLst>
              <a:ext uri="{FF2B5EF4-FFF2-40B4-BE49-F238E27FC236}">
                <a16:creationId xmlns:a16="http://schemas.microsoft.com/office/drawing/2014/main" id="{69C06A0E-FCDB-4069-84D1-2033B5165ED6}"/>
              </a:ext>
            </a:extLst>
          </p:cNvPr>
          <p:cNvSpPr txBox="1"/>
          <p:nvPr/>
        </p:nvSpPr>
        <p:spPr>
          <a:xfrm>
            <a:off x="9279972" y="6017747"/>
            <a:ext cx="2565861" cy="246221"/>
          </a:xfrm>
          <a:prstGeom prst="rect">
            <a:avLst/>
          </a:prstGeom>
          <a:solidFill>
            <a:schemeClr val="tx1"/>
          </a:solidFill>
          <a:ln>
            <a:noFill/>
          </a:ln>
        </p:spPr>
        <p:txBody>
          <a:bodyPr wrap="square" rtlCol="0">
            <a:spAutoFit/>
          </a:bodyPr>
          <a:lstStyle/>
          <a:p>
            <a:r>
              <a:rPr lang="en-US" sz="1000" dirty="0">
                <a:solidFill>
                  <a:schemeClr val="bg1"/>
                </a:solidFill>
              </a:rPr>
              <a:t>select*from </a:t>
            </a:r>
            <a:r>
              <a:rPr lang="en-US" sz="1000" dirty="0" err="1">
                <a:solidFill>
                  <a:schemeClr val="bg1"/>
                </a:solidFill>
              </a:rPr>
              <a:t>alteredtable</a:t>
            </a:r>
            <a:r>
              <a:rPr lang="en-US" sz="1000" dirty="0">
                <a:solidFill>
                  <a:schemeClr val="bg1"/>
                </a:solidFill>
              </a:rPr>
              <a:t>;</a:t>
            </a:r>
          </a:p>
        </p:txBody>
      </p:sp>
      <p:pic>
        <p:nvPicPr>
          <p:cNvPr id="35" name="Picture 34">
            <a:extLst>
              <a:ext uri="{FF2B5EF4-FFF2-40B4-BE49-F238E27FC236}">
                <a16:creationId xmlns:a16="http://schemas.microsoft.com/office/drawing/2014/main" id="{6169DEE3-375E-458A-94D6-25454192BA4B}"/>
              </a:ext>
            </a:extLst>
          </p:cNvPr>
          <p:cNvPicPr>
            <a:picLocks noChangeAspect="1"/>
          </p:cNvPicPr>
          <p:nvPr/>
        </p:nvPicPr>
        <p:blipFill>
          <a:blip r:embed="rId7"/>
          <a:stretch>
            <a:fillRect/>
          </a:stretch>
        </p:blipFill>
        <p:spPr>
          <a:xfrm>
            <a:off x="6028937" y="3161967"/>
            <a:ext cx="2857876" cy="1770312"/>
          </a:xfrm>
          <a:prstGeom prst="rect">
            <a:avLst/>
          </a:prstGeom>
        </p:spPr>
      </p:pic>
      <p:sp>
        <p:nvSpPr>
          <p:cNvPr id="37" name="TextBox 36">
            <a:extLst>
              <a:ext uri="{FF2B5EF4-FFF2-40B4-BE49-F238E27FC236}">
                <a16:creationId xmlns:a16="http://schemas.microsoft.com/office/drawing/2014/main" id="{AC669ED0-538C-4FD7-9A38-49E29F516B7C}"/>
              </a:ext>
            </a:extLst>
          </p:cNvPr>
          <p:cNvSpPr txBox="1"/>
          <p:nvPr/>
        </p:nvSpPr>
        <p:spPr>
          <a:xfrm>
            <a:off x="6095999" y="6017747"/>
            <a:ext cx="2565861" cy="246221"/>
          </a:xfrm>
          <a:prstGeom prst="rect">
            <a:avLst/>
          </a:prstGeom>
          <a:solidFill>
            <a:schemeClr val="tx1"/>
          </a:solidFill>
          <a:ln>
            <a:noFill/>
          </a:ln>
        </p:spPr>
        <p:txBody>
          <a:bodyPr wrap="square" rtlCol="0">
            <a:spAutoFit/>
          </a:bodyPr>
          <a:lstStyle/>
          <a:p>
            <a:r>
              <a:rPr lang="en-US" sz="1000" dirty="0">
                <a:solidFill>
                  <a:schemeClr val="bg1"/>
                </a:solidFill>
              </a:rPr>
              <a:t>select*from </a:t>
            </a:r>
            <a:r>
              <a:rPr lang="en-US" sz="1000" dirty="0" err="1">
                <a:solidFill>
                  <a:schemeClr val="bg1"/>
                </a:solidFill>
              </a:rPr>
              <a:t>alteredtable</a:t>
            </a:r>
            <a:r>
              <a:rPr lang="en-US" sz="1000" dirty="0">
                <a:solidFill>
                  <a:schemeClr val="bg1"/>
                </a:solidFill>
              </a:rPr>
              <a:t>;</a:t>
            </a:r>
          </a:p>
        </p:txBody>
      </p:sp>
      <p:sp>
        <p:nvSpPr>
          <p:cNvPr id="38" name="TextBox 37">
            <a:extLst>
              <a:ext uri="{FF2B5EF4-FFF2-40B4-BE49-F238E27FC236}">
                <a16:creationId xmlns:a16="http://schemas.microsoft.com/office/drawing/2014/main" id="{789D8EEB-F757-484F-95A7-87874689F10F}"/>
              </a:ext>
            </a:extLst>
          </p:cNvPr>
          <p:cNvSpPr txBox="1"/>
          <p:nvPr/>
        </p:nvSpPr>
        <p:spPr>
          <a:xfrm>
            <a:off x="9253071" y="5281892"/>
            <a:ext cx="2565861" cy="553998"/>
          </a:xfrm>
          <a:prstGeom prst="rect">
            <a:avLst/>
          </a:prstGeom>
          <a:solidFill>
            <a:schemeClr val="tx1"/>
          </a:solidFill>
          <a:ln>
            <a:noFill/>
          </a:ln>
        </p:spPr>
        <p:txBody>
          <a:bodyPr wrap="square" rtlCol="0">
            <a:spAutoFit/>
          </a:bodyPr>
          <a:lstStyle/>
          <a:p>
            <a:r>
              <a:rPr lang="en-US" sz="1000" dirty="0">
                <a:solidFill>
                  <a:schemeClr val="bg1"/>
                </a:solidFill>
              </a:rPr>
              <a:t>alter table </a:t>
            </a:r>
            <a:r>
              <a:rPr lang="en-US" sz="1000" dirty="0" err="1">
                <a:solidFill>
                  <a:schemeClr val="bg1"/>
                </a:solidFill>
              </a:rPr>
              <a:t>alteredtable</a:t>
            </a:r>
            <a:endParaRPr lang="en-US" sz="1000" dirty="0">
              <a:solidFill>
                <a:schemeClr val="bg1"/>
              </a:solidFill>
            </a:endParaRPr>
          </a:p>
          <a:p>
            <a:r>
              <a:rPr lang="en-US" sz="1000" dirty="0">
                <a:solidFill>
                  <a:schemeClr val="bg1"/>
                </a:solidFill>
              </a:rPr>
              <a:t>	drop column </a:t>
            </a:r>
            <a:r>
              <a:rPr lang="en-US" sz="1000" dirty="0" err="1">
                <a:solidFill>
                  <a:schemeClr val="bg1"/>
                </a:solidFill>
              </a:rPr>
              <a:t>newcolumn</a:t>
            </a:r>
            <a:r>
              <a:rPr lang="en-US" sz="1000" dirty="0">
                <a:solidFill>
                  <a:schemeClr val="bg1"/>
                </a:solidFill>
              </a:rPr>
              <a:t>,</a:t>
            </a:r>
          </a:p>
          <a:p>
            <a:r>
              <a:rPr lang="en-US" sz="1000" dirty="0">
                <a:solidFill>
                  <a:schemeClr val="bg1"/>
                </a:solidFill>
              </a:rPr>
              <a:t>	drop column newcolumn2;</a:t>
            </a:r>
          </a:p>
        </p:txBody>
      </p:sp>
      <p:pic>
        <p:nvPicPr>
          <p:cNvPr id="40" name="Picture 39">
            <a:extLst>
              <a:ext uri="{FF2B5EF4-FFF2-40B4-BE49-F238E27FC236}">
                <a16:creationId xmlns:a16="http://schemas.microsoft.com/office/drawing/2014/main" id="{E210A1DE-6292-4FA9-A964-3616248CB3FA}"/>
              </a:ext>
            </a:extLst>
          </p:cNvPr>
          <p:cNvPicPr>
            <a:picLocks noChangeAspect="1"/>
          </p:cNvPicPr>
          <p:nvPr/>
        </p:nvPicPr>
        <p:blipFill>
          <a:blip r:embed="rId8"/>
          <a:stretch>
            <a:fillRect/>
          </a:stretch>
        </p:blipFill>
        <p:spPr>
          <a:xfrm>
            <a:off x="9388794" y="982085"/>
            <a:ext cx="2534209" cy="1797772"/>
          </a:xfrm>
          <a:prstGeom prst="rect">
            <a:avLst/>
          </a:prstGeom>
        </p:spPr>
      </p:pic>
      <p:pic>
        <p:nvPicPr>
          <p:cNvPr id="42" name="Picture 41">
            <a:extLst>
              <a:ext uri="{FF2B5EF4-FFF2-40B4-BE49-F238E27FC236}">
                <a16:creationId xmlns:a16="http://schemas.microsoft.com/office/drawing/2014/main" id="{4BE1B556-C66C-4CF3-805F-82DD11643631}"/>
              </a:ext>
            </a:extLst>
          </p:cNvPr>
          <p:cNvPicPr>
            <a:picLocks noChangeAspect="1"/>
          </p:cNvPicPr>
          <p:nvPr/>
        </p:nvPicPr>
        <p:blipFill>
          <a:blip r:embed="rId9"/>
          <a:stretch>
            <a:fillRect/>
          </a:stretch>
        </p:blipFill>
        <p:spPr>
          <a:xfrm>
            <a:off x="9388794" y="2911696"/>
            <a:ext cx="2294413" cy="2279268"/>
          </a:xfrm>
          <a:prstGeom prst="rect">
            <a:avLst/>
          </a:prstGeom>
        </p:spPr>
      </p:pic>
    </p:spTree>
    <p:extLst>
      <p:ext uri="{BB962C8B-B14F-4D97-AF65-F5344CB8AC3E}">
        <p14:creationId xmlns:p14="http://schemas.microsoft.com/office/powerpoint/2010/main" val="35652867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8277701-9A59-452B-9357-928FD7000313}"/>
              </a:ext>
            </a:extLst>
          </p:cNvPr>
          <p:cNvSpPr txBox="1"/>
          <p:nvPr/>
        </p:nvSpPr>
        <p:spPr>
          <a:xfrm>
            <a:off x="411272" y="251297"/>
            <a:ext cx="11466403" cy="369332"/>
          </a:xfrm>
          <a:prstGeom prst="rect">
            <a:avLst/>
          </a:prstGeom>
          <a:solidFill>
            <a:schemeClr val="bg1"/>
          </a:solidFill>
          <a:ln>
            <a:noFill/>
          </a:ln>
        </p:spPr>
        <p:txBody>
          <a:bodyPr wrap="square" rtlCol="0">
            <a:spAutoFit/>
          </a:bodyPr>
          <a:lstStyle/>
          <a:p>
            <a:pPr algn="ctr"/>
            <a:r>
              <a:rPr lang="en-US" dirty="0"/>
              <a:t>Add Rows / Delete Rows / Add Constraint / Modify Constraint / </a:t>
            </a:r>
            <a:r>
              <a:rPr lang="en-US"/>
              <a:t>Drop Constraint</a:t>
            </a:r>
            <a:endParaRPr lang="en-US" dirty="0"/>
          </a:p>
        </p:txBody>
      </p:sp>
      <p:sp>
        <p:nvSpPr>
          <p:cNvPr id="16" name="TextBox 15">
            <a:extLst>
              <a:ext uri="{FF2B5EF4-FFF2-40B4-BE49-F238E27FC236}">
                <a16:creationId xmlns:a16="http://schemas.microsoft.com/office/drawing/2014/main" id="{26FE077C-0F3C-4471-910C-1C1528AC2AB2}"/>
              </a:ext>
            </a:extLst>
          </p:cNvPr>
          <p:cNvSpPr txBox="1"/>
          <p:nvPr/>
        </p:nvSpPr>
        <p:spPr>
          <a:xfrm>
            <a:off x="131765" y="4836420"/>
            <a:ext cx="2170004" cy="577081"/>
          </a:xfrm>
          <a:prstGeom prst="rect">
            <a:avLst/>
          </a:prstGeom>
          <a:solidFill>
            <a:schemeClr val="tx1"/>
          </a:solidFill>
          <a:ln>
            <a:noFill/>
          </a:ln>
        </p:spPr>
        <p:txBody>
          <a:bodyPr wrap="square" rtlCol="0">
            <a:spAutoFit/>
          </a:bodyPr>
          <a:lstStyle/>
          <a:p>
            <a:r>
              <a:rPr lang="en-US" sz="1050" dirty="0">
                <a:solidFill>
                  <a:schemeClr val="bg1"/>
                </a:solidFill>
              </a:rPr>
              <a:t>insert into </a:t>
            </a:r>
            <a:r>
              <a:rPr lang="en-US" sz="1050" dirty="0" err="1">
                <a:solidFill>
                  <a:schemeClr val="bg1"/>
                </a:solidFill>
              </a:rPr>
              <a:t>alteredtable</a:t>
            </a:r>
            <a:endParaRPr lang="en-US" sz="1050" dirty="0">
              <a:solidFill>
                <a:schemeClr val="bg1"/>
              </a:solidFill>
            </a:endParaRPr>
          </a:p>
          <a:p>
            <a:r>
              <a:rPr lang="en-US" sz="1050" dirty="0">
                <a:solidFill>
                  <a:schemeClr val="bg1"/>
                </a:solidFill>
              </a:rPr>
              <a:t>	values ('Jake', 2.00);</a:t>
            </a:r>
          </a:p>
        </p:txBody>
      </p:sp>
      <p:sp>
        <p:nvSpPr>
          <p:cNvPr id="17" name="TextBox 16">
            <a:extLst>
              <a:ext uri="{FF2B5EF4-FFF2-40B4-BE49-F238E27FC236}">
                <a16:creationId xmlns:a16="http://schemas.microsoft.com/office/drawing/2014/main" id="{7973F72A-2ED1-4C06-974B-871A9DB181F5}"/>
              </a:ext>
            </a:extLst>
          </p:cNvPr>
          <p:cNvSpPr txBox="1"/>
          <p:nvPr/>
        </p:nvSpPr>
        <p:spPr>
          <a:xfrm>
            <a:off x="4746581" y="4510974"/>
            <a:ext cx="2257590" cy="400110"/>
          </a:xfrm>
          <a:prstGeom prst="rect">
            <a:avLst/>
          </a:prstGeom>
          <a:solidFill>
            <a:schemeClr val="tx1"/>
          </a:solidFill>
          <a:ln>
            <a:noFill/>
          </a:ln>
        </p:spPr>
        <p:txBody>
          <a:bodyPr wrap="square" rtlCol="0">
            <a:spAutoFit/>
          </a:bodyPr>
          <a:lstStyle/>
          <a:p>
            <a:r>
              <a:rPr lang="en-US" sz="1000" dirty="0">
                <a:solidFill>
                  <a:schemeClr val="bg1"/>
                </a:solidFill>
              </a:rPr>
              <a:t>alter table </a:t>
            </a:r>
            <a:r>
              <a:rPr lang="en-US" sz="1000" dirty="0" err="1">
                <a:solidFill>
                  <a:schemeClr val="bg1"/>
                </a:solidFill>
              </a:rPr>
              <a:t>alteredtable</a:t>
            </a:r>
            <a:endParaRPr lang="en-US" sz="1000" dirty="0">
              <a:solidFill>
                <a:schemeClr val="bg1"/>
              </a:solidFill>
            </a:endParaRPr>
          </a:p>
          <a:p>
            <a:r>
              <a:rPr lang="en-US" sz="1000" dirty="0">
                <a:solidFill>
                  <a:schemeClr val="bg1"/>
                </a:solidFill>
              </a:rPr>
              <a:t>	add </a:t>
            </a:r>
            <a:r>
              <a:rPr lang="en-US" sz="1000" dirty="0" err="1">
                <a:solidFill>
                  <a:schemeClr val="bg1"/>
                </a:solidFill>
              </a:rPr>
              <a:t>NewColumn</a:t>
            </a:r>
            <a:r>
              <a:rPr lang="en-US" sz="1000" dirty="0">
                <a:solidFill>
                  <a:schemeClr val="bg1"/>
                </a:solidFill>
              </a:rPr>
              <a:t> text;</a:t>
            </a:r>
          </a:p>
        </p:txBody>
      </p:sp>
      <p:sp>
        <p:nvSpPr>
          <p:cNvPr id="18" name="TextBox 17">
            <a:extLst>
              <a:ext uri="{FF2B5EF4-FFF2-40B4-BE49-F238E27FC236}">
                <a16:creationId xmlns:a16="http://schemas.microsoft.com/office/drawing/2014/main" id="{3524F569-16A3-4B1C-82D2-6C7E4E1F7854}"/>
              </a:ext>
            </a:extLst>
          </p:cNvPr>
          <p:cNvSpPr txBox="1"/>
          <p:nvPr/>
        </p:nvSpPr>
        <p:spPr>
          <a:xfrm>
            <a:off x="131765" y="5570432"/>
            <a:ext cx="2170004" cy="253916"/>
          </a:xfrm>
          <a:prstGeom prst="rect">
            <a:avLst/>
          </a:prstGeom>
          <a:solidFill>
            <a:schemeClr val="tx1"/>
          </a:solidFill>
          <a:ln>
            <a:noFill/>
          </a:ln>
        </p:spPr>
        <p:txBody>
          <a:bodyPr wrap="square" rtlCol="0">
            <a:spAutoFit/>
          </a:bodyPr>
          <a:lstStyle/>
          <a:p>
            <a:r>
              <a:rPr lang="en-US" sz="1050" dirty="0">
                <a:solidFill>
                  <a:schemeClr val="bg1"/>
                </a:solidFill>
              </a:rPr>
              <a:t>select*from </a:t>
            </a:r>
            <a:r>
              <a:rPr lang="en-US" sz="1050" dirty="0" err="1">
                <a:solidFill>
                  <a:schemeClr val="bg1"/>
                </a:solidFill>
              </a:rPr>
              <a:t>AlteredTable</a:t>
            </a:r>
            <a:r>
              <a:rPr lang="en-US" sz="1050" dirty="0">
                <a:solidFill>
                  <a:schemeClr val="bg1"/>
                </a:solidFill>
              </a:rPr>
              <a:t>;</a:t>
            </a:r>
          </a:p>
        </p:txBody>
      </p:sp>
      <p:sp>
        <p:nvSpPr>
          <p:cNvPr id="19" name="TextBox 18">
            <a:extLst>
              <a:ext uri="{FF2B5EF4-FFF2-40B4-BE49-F238E27FC236}">
                <a16:creationId xmlns:a16="http://schemas.microsoft.com/office/drawing/2014/main" id="{3752C600-0B34-4B03-89A3-C0E087D8B211}"/>
              </a:ext>
            </a:extLst>
          </p:cNvPr>
          <p:cNvSpPr txBox="1"/>
          <p:nvPr/>
        </p:nvSpPr>
        <p:spPr>
          <a:xfrm>
            <a:off x="2388148" y="4640961"/>
            <a:ext cx="2257590" cy="415498"/>
          </a:xfrm>
          <a:prstGeom prst="rect">
            <a:avLst/>
          </a:prstGeom>
          <a:solidFill>
            <a:schemeClr val="tx1"/>
          </a:solidFill>
          <a:ln>
            <a:noFill/>
          </a:ln>
        </p:spPr>
        <p:txBody>
          <a:bodyPr wrap="square" rtlCol="0">
            <a:spAutoFit/>
          </a:bodyPr>
          <a:lstStyle/>
          <a:p>
            <a:r>
              <a:rPr lang="en-US" sz="1050" dirty="0">
                <a:solidFill>
                  <a:schemeClr val="bg1"/>
                </a:solidFill>
              </a:rPr>
              <a:t>delete from </a:t>
            </a:r>
            <a:r>
              <a:rPr lang="en-US" sz="1050" dirty="0" err="1">
                <a:solidFill>
                  <a:schemeClr val="bg1"/>
                </a:solidFill>
              </a:rPr>
              <a:t>alteredtable</a:t>
            </a:r>
            <a:endParaRPr lang="en-US" sz="1050" dirty="0">
              <a:solidFill>
                <a:schemeClr val="bg1"/>
              </a:solidFill>
            </a:endParaRPr>
          </a:p>
          <a:p>
            <a:r>
              <a:rPr lang="en-US" sz="1050" dirty="0">
                <a:solidFill>
                  <a:schemeClr val="bg1"/>
                </a:solidFill>
              </a:rPr>
              <a:t>where </a:t>
            </a:r>
            <a:r>
              <a:rPr lang="en-US" sz="1050" dirty="0" err="1">
                <a:solidFill>
                  <a:schemeClr val="bg1"/>
                </a:solidFill>
              </a:rPr>
              <a:t>empname</a:t>
            </a:r>
            <a:r>
              <a:rPr lang="en-US" sz="1050" dirty="0">
                <a:solidFill>
                  <a:schemeClr val="bg1"/>
                </a:solidFill>
              </a:rPr>
              <a:t> = 'Bob';</a:t>
            </a:r>
          </a:p>
        </p:txBody>
      </p:sp>
      <p:sp>
        <p:nvSpPr>
          <p:cNvPr id="22" name="TextBox 21">
            <a:extLst>
              <a:ext uri="{FF2B5EF4-FFF2-40B4-BE49-F238E27FC236}">
                <a16:creationId xmlns:a16="http://schemas.microsoft.com/office/drawing/2014/main" id="{154DEE5E-778D-45F9-9E7C-37821548F49B}"/>
              </a:ext>
            </a:extLst>
          </p:cNvPr>
          <p:cNvSpPr txBox="1"/>
          <p:nvPr/>
        </p:nvSpPr>
        <p:spPr>
          <a:xfrm>
            <a:off x="2388147" y="5194217"/>
            <a:ext cx="2257590" cy="253916"/>
          </a:xfrm>
          <a:prstGeom prst="rect">
            <a:avLst/>
          </a:prstGeom>
          <a:solidFill>
            <a:schemeClr val="tx1"/>
          </a:solidFill>
          <a:ln>
            <a:noFill/>
          </a:ln>
        </p:spPr>
        <p:txBody>
          <a:bodyPr wrap="square" rtlCol="0">
            <a:spAutoFit/>
          </a:bodyPr>
          <a:lstStyle/>
          <a:p>
            <a:r>
              <a:rPr lang="en-US" sz="1050" dirty="0">
                <a:solidFill>
                  <a:schemeClr val="bg1"/>
                </a:solidFill>
              </a:rPr>
              <a:t>select*from </a:t>
            </a:r>
            <a:r>
              <a:rPr lang="en-US" sz="1050" dirty="0" err="1">
                <a:solidFill>
                  <a:schemeClr val="bg1"/>
                </a:solidFill>
              </a:rPr>
              <a:t>AlteredTable</a:t>
            </a:r>
            <a:r>
              <a:rPr lang="en-US" sz="1050" dirty="0">
                <a:solidFill>
                  <a:schemeClr val="bg1"/>
                </a:solidFill>
              </a:rPr>
              <a:t>;</a:t>
            </a:r>
          </a:p>
        </p:txBody>
      </p:sp>
      <p:sp>
        <p:nvSpPr>
          <p:cNvPr id="32" name="TextBox 31">
            <a:extLst>
              <a:ext uri="{FF2B5EF4-FFF2-40B4-BE49-F238E27FC236}">
                <a16:creationId xmlns:a16="http://schemas.microsoft.com/office/drawing/2014/main" id="{69C06A0E-FCDB-4069-84D1-2033B5165ED6}"/>
              </a:ext>
            </a:extLst>
          </p:cNvPr>
          <p:cNvSpPr txBox="1"/>
          <p:nvPr/>
        </p:nvSpPr>
        <p:spPr>
          <a:xfrm>
            <a:off x="7230680" y="4363962"/>
            <a:ext cx="2292685" cy="553998"/>
          </a:xfrm>
          <a:prstGeom prst="rect">
            <a:avLst/>
          </a:prstGeom>
          <a:solidFill>
            <a:schemeClr val="tx1"/>
          </a:solidFill>
          <a:ln>
            <a:noFill/>
          </a:ln>
        </p:spPr>
        <p:txBody>
          <a:bodyPr wrap="square" rtlCol="0">
            <a:spAutoFit/>
          </a:bodyPr>
          <a:lstStyle/>
          <a:p>
            <a:r>
              <a:rPr lang="en-US" sz="1000" dirty="0">
                <a:solidFill>
                  <a:schemeClr val="bg1"/>
                </a:solidFill>
              </a:rPr>
              <a:t>alter table </a:t>
            </a:r>
            <a:r>
              <a:rPr lang="en-US" sz="1000" dirty="0" err="1">
                <a:solidFill>
                  <a:schemeClr val="bg1"/>
                </a:solidFill>
              </a:rPr>
              <a:t>alteredtable</a:t>
            </a:r>
            <a:endParaRPr lang="en-US" sz="1000" dirty="0">
              <a:solidFill>
                <a:schemeClr val="bg1"/>
              </a:solidFill>
            </a:endParaRPr>
          </a:p>
          <a:p>
            <a:r>
              <a:rPr lang="en-US" sz="1000" dirty="0">
                <a:solidFill>
                  <a:schemeClr val="bg1"/>
                </a:solidFill>
              </a:rPr>
              <a:t>	alter </a:t>
            </a:r>
            <a:r>
              <a:rPr lang="en-US" sz="1000" dirty="0" err="1">
                <a:solidFill>
                  <a:schemeClr val="bg1"/>
                </a:solidFill>
              </a:rPr>
              <a:t>empname</a:t>
            </a:r>
            <a:r>
              <a:rPr lang="en-US" sz="1000" dirty="0">
                <a:solidFill>
                  <a:schemeClr val="bg1"/>
                </a:solidFill>
              </a:rPr>
              <a:t> type Varchar(30);</a:t>
            </a:r>
          </a:p>
        </p:txBody>
      </p:sp>
      <p:sp>
        <p:nvSpPr>
          <p:cNvPr id="38" name="TextBox 37">
            <a:extLst>
              <a:ext uri="{FF2B5EF4-FFF2-40B4-BE49-F238E27FC236}">
                <a16:creationId xmlns:a16="http://schemas.microsoft.com/office/drawing/2014/main" id="{789D8EEB-F757-484F-95A7-87874689F10F}"/>
              </a:ext>
            </a:extLst>
          </p:cNvPr>
          <p:cNvSpPr txBox="1"/>
          <p:nvPr/>
        </p:nvSpPr>
        <p:spPr>
          <a:xfrm>
            <a:off x="4746580" y="5058754"/>
            <a:ext cx="2386694" cy="861774"/>
          </a:xfrm>
          <a:prstGeom prst="rect">
            <a:avLst/>
          </a:prstGeom>
          <a:solidFill>
            <a:schemeClr val="tx1"/>
          </a:solidFill>
          <a:ln>
            <a:noFill/>
          </a:ln>
        </p:spPr>
        <p:txBody>
          <a:bodyPr wrap="square" rtlCol="0">
            <a:spAutoFit/>
          </a:bodyPr>
          <a:lstStyle/>
          <a:p>
            <a:r>
              <a:rPr lang="en-US" sz="1000" dirty="0">
                <a:solidFill>
                  <a:schemeClr val="bg1"/>
                </a:solidFill>
              </a:rPr>
              <a:t>alter table </a:t>
            </a:r>
            <a:r>
              <a:rPr lang="en-US" sz="1000" dirty="0" err="1">
                <a:solidFill>
                  <a:schemeClr val="bg1"/>
                </a:solidFill>
              </a:rPr>
              <a:t>alteredtable</a:t>
            </a:r>
            <a:endParaRPr lang="en-US" sz="1000" dirty="0">
              <a:solidFill>
                <a:schemeClr val="bg1"/>
              </a:solidFill>
            </a:endParaRPr>
          </a:p>
          <a:p>
            <a:r>
              <a:rPr lang="en-US" sz="1000" dirty="0">
                <a:solidFill>
                  <a:schemeClr val="bg1"/>
                </a:solidFill>
              </a:rPr>
              <a:t>	add constraint </a:t>
            </a:r>
            <a:r>
              <a:rPr lang="en-US" sz="1000" dirty="0" err="1">
                <a:solidFill>
                  <a:schemeClr val="bg1"/>
                </a:solidFill>
              </a:rPr>
              <a:t>chk_NewColumn</a:t>
            </a:r>
            <a:endParaRPr lang="en-US" sz="1000" dirty="0">
              <a:solidFill>
                <a:schemeClr val="bg1"/>
              </a:solidFill>
            </a:endParaRPr>
          </a:p>
          <a:p>
            <a:r>
              <a:rPr lang="en-US" sz="1000" dirty="0">
                <a:solidFill>
                  <a:schemeClr val="bg1"/>
                </a:solidFill>
              </a:rPr>
              <a:t>	check (</a:t>
            </a:r>
            <a:r>
              <a:rPr lang="en-US" sz="1000" dirty="0" err="1">
                <a:solidFill>
                  <a:schemeClr val="bg1"/>
                </a:solidFill>
              </a:rPr>
              <a:t>newcolumn</a:t>
            </a:r>
            <a:r>
              <a:rPr lang="en-US" sz="1000" dirty="0">
                <a:solidFill>
                  <a:schemeClr val="bg1"/>
                </a:solidFill>
              </a:rPr>
              <a:t> = null);</a:t>
            </a:r>
          </a:p>
        </p:txBody>
      </p:sp>
      <p:pic>
        <p:nvPicPr>
          <p:cNvPr id="6" name="Picture 5">
            <a:extLst>
              <a:ext uri="{FF2B5EF4-FFF2-40B4-BE49-F238E27FC236}">
                <a16:creationId xmlns:a16="http://schemas.microsoft.com/office/drawing/2014/main" id="{ACD69410-6CFF-4D57-9696-FF81F31B4C1B}"/>
              </a:ext>
            </a:extLst>
          </p:cNvPr>
          <p:cNvPicPr>
            <a:picLocks noChangeAspect="1"/>
          </p:cNvPicPr>
          <p:nvPr/>
        </p:nvPicPr>
        <p:blipFill>
          <a:blip r:embed="rId2"/>
          <a:stretch>
            <a:fillRect/>
          </a:stretch>
        </p:blipFill>
        <p:spPr>
          <a:xfrm>
            <a:off x="87914" y="664609"/>
            <a:ext cx="2257706" cy="1524434"/>
          </a:xfrm>
          <a:prstGeom prst="rect">
            <a:avLst/>
          </a:prstGeom>
        </p:spPr>
      </p:pic>
      <p:pic>
        <p:nvPicPr>
          <p:cNvPr id="9" name="Picture 8">
            <a:extLst>
              <a:ext uri="{FF2B5EF4-FFF2-40B4-BE49-F238E27FC236}">
                <a16:creationId xmlns:a16="http://schemas.microsoft.com/office/drawing/2014/main" id="{095DF418-67DC-4E28-B933-17CB4F09D30A}"/>
              </a:ext>
            </a:extLst>
          </p:cNvPr>
          <p:cNvPicPr>
            <a:picLocks noChangeAspect="1"/>
          </p:cNvPicPr>
          <p:nvPr/>
        </p:nvPicPr>
        <p:blipFill>
          <a:blip r:embed="rId3"/>
          <a:stretch>
            <a:fillRect/>
          </a:stretch>
        </p:blipFill>
        <p:spPr>
          <a:xfrm>
            <a:off x="87914" y="2272650"/>
            <a:ext cx="2300233" cy="1979867"/>
          </a:xfrm>
          <a:prstGeom prst="rect">
            <a:avLst/>
          </a:prstGeom>
        </p:spPr>
      </p:pic>
      <p:sp>
        <p:nvSpPr>
          <p:cNvPr id="25" name="Rectangle 24">
            <a:extLst>
              <a:ext uri="{FF2B5EF4-FFF2-40B4-BE49-F238E27FC236}">
                <a16:creationId xmlns:a16="http://schemas.microsoft.com/office/drawing/2014/main" id="{044A3C68-812A-413A-BD3E-3D1B32FC509B}"/>
              </a:ext>
            </a:extLst>
          </p:cNvPr>
          <p:cNvSpPr/>
          <p:nvPr/>
        </p:nvSpPr>
        <p:spPr>
          <a:xfrm>
            <a:off x="278910" y="4021179"/>
            <a:ext cx="1296798" cy="16710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49A9D046-9F7D-411D-A4A5-CC2279831730}"/>
              </a:ext>
            </a:extLst>
          </p:cNvPr>
          <p:cNvPicPr>
            <a:picLocks noChangeAspect="1"/>
          </p:cNvPicPr>
          <p:nvPr/>
        </p:nvPicPr>
        <p:blipFill rotWithShape="1">
          <a:blip r:embed="rId4"/>
          <a:srcRect l="-984" r="16723"/>
          <a:stretch/>
        </p:blipFill>
        <p:spPr>
          <a:xfrm>
            <a:off x="2492588" y="660993"/>
            <a:ext cx="2153149" cy="1727019"/>
          </a:xfrm>
          <a:prstGeom prst="rect">
            <a:avLst/>
          </a:prstGeom>
        </p:spPr>
      </p:pic>
      <p:pic>
        <p:nvPicPr>
          <p:cNvPr id="14" name="Picture 13">
            <a:extLst>
              <a:ext uri="{FF2B5EF4-FFF2-40B4-BE49-F238E27FC236}">
                <a16:creationId xmlns:a16="http://schemas.microsoft.com/office/drawing/2014/main" id="{1BBCF37B-7CE8-4227-A2E8-9D8822B28FF2}"/>
              </a:ext>
            </a:extLst>
          </p:cNvPr>
          <p:cNvPicPr>
            <a:picLocks noChangeAspect="1"/>
          </p:cNvPicPr>
          <p:nvPr/>
        </p:nvPicPr>
        <p:blipFill>
          <a:blip r:embed="rId5"/>
          <a:stretch>
            <a:fillRect/>
          </a:stretch>
        </p:blipFill>
        <p:spPr>
          <a:xfrm>
            <a:off x="2471415" y="2428376"/>
            <a:ext cx="2174322" cy="2088210"/>
          </a:xfrm>
          <a:prstGeom prst="rect">
            <a:avLst/>
          </a:prstGeom>
        </p:spPr>
      </p:pic>
      <p:pic>
        <p:nvPicPr>
          <p:cNvPr id="20" name="Picture 19">
            <a:extLst>
              <a:ext uri="{FF2B5EF4-FFF2-40B4-BE49-F238E27FC236}">
                <a16:creationId xmlns:a16="http://schemas.microsoft.com/office/drawing/2014/main" id="{F611E302-5BCB-456E-BC79-3FE174FA36D3}"/>
              </a:ext>
            </a:extLst>
          </p:cNvPr>
          <p:cNvPicPr>
            <a:picLocks noChangeAspect="1"/>
          </p:cNvPicPr>
          <p:nvPr/>
        </p:nvPicPr>
        <p:blipFill>
          <a:blip r:embed="rId6"/>
          <a:stretch>
            <a:fillRect/>
          </a:stretch>
        </p:blipFill>
        <p:spPr>
          <a:xfrm>
            <a:off x="4746580" y="701353"/>
            <a:ext cx="2296225" cy="1727020"/>
          </a:xfrm>
          <a:prstGeom prst="rect">
            <a:avLst/>
          </a:prstGeom>
        </p:spPr>
      </p:pic>
      <p:pic>
        <p:nvPicPr>
          <p:cNvPr id="28" name="Picture 27">
            <a:extLst>
              <a:ext uri="{FF2B5EF4-FFF2-40B4-BE49-F238E27FC236}">
                <a16:creationId xmlns:a16="http://schemas.microsoft.com/office/drawing/2014/main" id="{27706728-2CA9-4A38-B961-A60A3B845A79}"/>
              </a:ext>
            </a:extLst>
          </p:cNvPr>
          <p:cNvPicPr>
            <a:picLocks noChangeAspect="1"/>
          </p:cNvPicPr>
          <p:nvPr/>
        </p:nvPicPr>
        <p:blipFill rotWithShape="1">
          <a:blip r:embed="rId7"/>
          <a:srcRect r="6643" b="22813"/>
          <a:stretch/>
        </p:blipFill>
        <p:spPr>
          <a:xfrm>
            <a:off x="4746580" y="2704910"/>
            <a:ext cx="2296225" cy="1234844"/>
          </a:xfrm>
          <a:prstGeom prst="rect">
            <a:avLst/>
          </a:prstGeom>
        </p:spPr>
      </p:pic>
      <p:pic>
        <p:nvPicPr>
          <p:cNvPr id="31" name="Picture 30">
            <a:extLst>
              <a:ext uri="{FF2B5EF4-FFF2-40B4-BE49-F238E27FC236}">
                <a16:creationId xmlns:a16="http://schemas.microsoft.com/office/drawing/2014/main" id="{053F2B85-F67A-463D-9F16-14C75E8466CC}"/>
              </a:ext>
            </a:extLst>
          </p:cNvPr>
          <p:cNvPicPr>
            <a:picLocks noChangeAspect="1"/>
          </p:cNvPicPr>
          <p:nvPr/>
        </p:nvPicPr>
        <p:blipFill>
          <a:blip r:embed="rId8"/>
          <a:stretch>
            <a:fillRect/>
          </a:stretch>
        </p:blipFill>
        <p:spPr>
          <a:xfrm>
            <a:off x="7231366" y="708571"/>
            <a:ext cx="2292000" cy="1538466"/>
          </a:xfrm>
          <a:prstGeom prst="rect">
            <a:avLst/>
          </a:prstGeom>
        </p:spPr>
      </p:pic>
      <p:pic>
        <p:nvPicPr>
          <p:cNvPr id="34" name="Picture 33">
            <a:extLst>
              <a:ext uri="{FF2B5EF4-FFF2-40B4-BE49-F238E27FC236}">
                <a16:creationId xmlns:a16="http://schemas.microsoft.com/office/drawing/2014/main" id="{C8A36081-DA87-40C8-A806-251652DA7033}"/>
              </a:ext>
            </a:extLst>
          </p:cNvPr>
          <p:cNvPicPr>
            <a:picLocks noChangeAspect="1"/>
          </p:cNvPicPr>
          <p:nvPr/>
        </p:nvPicPr>
        <p:blipFill>
          <a:blip r:embed="rId9"/>
          <a:stretch>
            <a:fillRect/>
          </a:stretch>
        </p:blipFill>
        <p:spPr>
          <a:xfrm>
            <a:off x="7230681" y="2428373"/>
            <a:ext cx="2292685" cy="1650966"/>
          </a:xfrm>
          <a:prstGeom prst="rect">
            <a:avLst/>
          </a:prstGeom>
        </p:spPr>
      </p:pic>
      <p:sp>
        <p:nvSpPr>
          <p:cNvPr id="43" name="TextBox 42">
            <a:extLst>
              <a:ext uri="{FF2B5EF4-FFF2-40B4-BE49-F238E27FC236}">
                <a16:creationId xmlns:a16="http://schemas.microsoft.com/office/drawing/2014/main" id="{8A247D0D-9853-4F0F-B5BA-B7CEB82C927A}"/>
              </a:ext>
            </a:extLst>
          </p:cNvPr>
          <p:cNvSpPr txBox="1"/>
          <p:nvPr/>
        </p:nvSpPr>
        <p:spPr>
          <a:xfrm>
            <a:off x="9749874" y="4363962"/>
            <a:ext cx="2292685" cy="553998"/>
          </a:xfrm>
          <a:prstGeom prst="rect">
            <a:avLst/>
          </a:prstGeom>
          <a:solidFill>
            <a:schemeClr val="tx1"/>
          </a:solidFill>
          <a:ln>
            <a:noFill/>
          </a:ln>
        </p:spPr>
        <p:txBody>
          <a:bodyPr wrap="square" rtlCol="0">
            <a:spAutoFit/>
          </a:bodyPr>
          <a:lstStyle/>
          <a:p>
            <a:r>
              <a:rPr lang="en-US" sz="1000" dirty="0">
                <a:solidFill>
                  <a:schemeClr val="bg1"/>
                </a:solidFill>
              </a:rPr>
              <a:t>alter table </a:t>
            </a:r>
            <a:r>
              <a:rPr lang="en-US" sz="1000" dirty="0" err="1">
                <a:solidFill>
                  <a:schemeClr val="bg1"/>
                </a:solidFill>
              </a:rPr>
              <a:t>alteredtable</a:t>
            </a:r>
            <a:endParaRPr lang="en-US" sz="1000" dirty="0">
              <a:solidFill>
                <a:schemeClr val="bg1"/>
              </a:solidFill>
            </a:endParaRPr>
          </a:p>
          <a:p>
            <a:r>
              <a:rPr lang="en-US" sz="1000" dirty="0">
                <a:solidFill>
                  <a:schemeClr val="bg1"/>
                </a:solidFill>
              </a:rPr>
              <a:t>	drop constraint </a:t>
            </a:r>
            <a:r>
              <a:rPr lang="en-US" sz="1000" dirty="0" err="1">
                <a:solidFill>
                  <a:schemeClr val="bg1"/>
                </a:solidFill>
              </a:rPr>
              <a:t>chk_newcolumn</a:t>
            </a:r>
            <a:r>
              <a:rPr lang="en-US" sz="1000" dirty="0">
                <a:solidFill>
                  <a:schemeClr val="bg1"/>
                </a:solidFill>
              </a:rPr>
              <a:t>;</a:t>
            </a:r>
          </a:p>
        </p:txBody>
      </p:sp>
      <p:pic>
        <p:nvPicPr>
          <p:cNvPr id="39" name="Picture 38">
            <a:extLst>
              <a:ext uri="{FF2B5EF4-FFF2-40B4-BE49-F238E27FC236}">
                <a16:creationId xmlns:a16="http://schemas.microsoft.com/office/drawing/2014/main" id="{1E97B497-906D-46CE-A1DF-EA4B60A3B2D0}"/>
              </a:ext>
            </a:extLst>
          </p:cNvPr>
          <p:cNvPicPr>
            <a:picLocks noChangeAspect="1"/>
          </p:cNvPicPr>
          <p:nvPr/>
        </p:nvPicPr>
        <p:blipFill>
          <a:blip r:embed="rId10"/>
          <a:stretch>
            <a:fillRect/>
          </a:stretch>
        </p:blipFill>
        <p:spPr>
          <a:xfrm>
            <a:off x="9711927" y="697944"/>
            <a:ext cx="2292685" cy="1497390"/>
          </a:xfrm>
          <a:prstGeom prst="rect">
            <a:avLst/>
          </a:prstGeom>
        </p:spPr>
      </p:pic>
      <p:sp>
        <p:nvSpPr>
          <p:cNvPr id="45" name="Rectangle 44">
            <a:extLst>
              <a:ext uri="{FF2B5EF4-FFF2-40B4-BE49-F238E27FC236}">
                <a16:creationId xmlns:a16="http://schemas.microsoft.com/office/drawing/2014/main" id="{FAB404BF-5A96-4A17-A183-3D6CB24506F1}"/>
              </a:ext>
            </a:extLst>
          </p:cNvPr>
          <p:cNvSpPr/>
          <p:nvPr/>
        </p:nvSpPr>
        <p:spPr>
          <a:xfrm>
            <a:off x="5133939" y="3325791"/>
            <a:ext cx="1908866" cy="221581"/>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CA3060DF-1351-4C70-B7ED-5FCE523F8FE7}"/>
              </a:ext>
            </a:extLst>
          </p:cNvPr>
          <p:cNvSpPr/>
          <p:nvPr/>
        </p:nvSpPr>
        <p:spPr>
          <a:xfrm>
            <a:off x="10095746" y="1180585"/>
            <a:ext cx="1908866" cy="221581"/>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7" name="Straight Arrow Connector 46">
            <a:extLst>
              <a:ext uri="{FF2B5EF4-FFF2-40B4-BE49-F238E27FC236}">
                <a16:creationId xmlns:a16="http://schemas.microsoft.com/office/drawing/2014/main" id="{55E129B4-8F06-4549-8E0B-6C7189D4052D}"/>
              </a:ext>
            </a:extLst>
          </p:cNvPr>
          <p:cNvCxnSpPr>
            <a:cxnSpLocks/>
            <a:stCxn id="46" idx="2"/>
            <a:endCxn id="45" idx="3"/>
          </p:cNvCxnSpPr>
          <p:nvPr/>
        </p:nvCxnSpPr>
        <p:spPr>
          <a:xfrm flipH="1">
            <a:off x="7042805" y="1402166"/>
            <a:ext cx="4007374" cy="203441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576096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8277701-9A59-452B-9357-928FD7000313}"/>
              </a:ext>
            </a:extLst>
          </p:cNvPr>
          <p:cNvSpPr txBox="1"/>
          <p:nvPr/>
        </p:nvSpPr>
        <p:spPr>
          <a:xfrm>
            <a:off x="411272" y="251297"/>
            <a:ext cx="11466403" cy="369332"/>
          </a:xfrm>
          <a:prstGeom prst="rect">
            <a:avLst/>
          </a:prstGeom>
          <a:solidFill>
            <a:schemeClr val="bg1"/>
          </a:solidFill>
          <a:ln>
            <a:noFill/>
          </a:ln>
        </p:spPr>
        <p:txBody>
          <a:bodyPr wrap="square" rtlCol="0">
            <a:spAutoFit/>
          </a:bodyPr>
          <a:lstStyle/>
          <a:p>
            <a:pPr algn="ctr"/>
            <a:r>
              <a:rPr lang="en-US" dirty="0"/>
              <a:t>INDEXES (to speed searches up - good to have on large data)</a:t>
            </a:r>
          </a:p>
        </p:txBody>
      </p:sp>
      <p:sp>
        <p:nvSpPr>
          <p:cNvPr id="19" name="TextBox 18">
            <a:extLst>
              <a:ext uri="{FF2B5EF4-FFF2-40B4-BE49-F238E27FC236}">
                <a16:creationId xmlns:a16="http://schemas.microsoft.com/office/drawing/2014/main" id="{3752C600-0B34-4B03-89A3-C0E087D8B211}"/>
              </a:ext>
            </a:extLst>
          </p:cNvPr>
          <p:cNvSpPr txBox="1"/>
          <p:nvPr/>
        </p:nvSpPr>
        <p:spPr>
          <a:xfrm>
            <a:off x="3516942" y="3481197"/>
            <a:ext cx="2257590" cy="415498"/>
          </a:xfrm>
          <a:prstGeom prst="rect">
            <a:avLst/>
          </a:prstGeom>
          <a:solidFill>
            <a:schemeClr val="tx1"/>
          </a:solidFill>
          <a:ln>
            <a:noFill/>
          </a:ln>
        </p:spPr>
        <p:txBody>
          <a:bodyPr wrap="square" rtlCol="0">
            <a:spAutoFit/>
          </a:bodyPr>
          <a:lstStyle/>
          <a:p>
            <a:r>
              <a:rPr lang="en-US" sz="1050">
                <a:solidFill>
                  <a:schemeClr val="bg1"/>
                </a:solidFill>
              </a:rPr>
              <a:t>Create Index WorkDateIndex </a:t>
            </a:r>
          </a:p>
          <a:p>
            <a:r>
              <a:rPr lang="en-US" sz="1050">
                <a:solidFill>
                  <a:schemeClr val="bg1"/>
                </a:solidFill>
              </a:rPr>
              <a:t>On test4weektm (workdate)';</a:t>
            </a:r>
            <a:endParaRPr lang="en-US" sz="1050" dirty="0">
              <a:solidFill>
                <a:schemeClr val="bg1"/>
              </a:solidFill>
            </a:endParaRPr>
          </a:p>
        </p:txBody>
      </p:sp>
      <p:sp>
        <p:nvSpPr>
          <p:cNvPr id="24" name="TextBox 23">
            <a:extLst>
              <a:ext uri="{FF2B5EF4-FFF2-40B4-BE49-F238E27FC236}">
                <a16:creationId xmlns:a16="http://schemas.microsoft.com/office/drawing/2014/main" id="{CF2DFD50-E3AE-4EDC-ACC0-115C91A66434}"/>
              </a:ext>
            </a:extLst>
          </p:cNvPr>
          <p:cNvSpPr txBox="1"/>
          <p:nvPr/>
        </p:nvSpPr>
        <p:spPr>
          <a:xfrm>
            <a:off x="569888" y="762199"/>
            <a:ext cx="2697014" cy="1569660"/>
          </a:xfrm>
          <a:prstGeom prst="rect">
            <a:avLst/>
          </a:prstGeom>
          <a:solidFill>
            <a:schemeClr val="bg1"/>
          </a:solidFill>
          <a:ln>
            <a:noFill/>
          </a:ln>
        </p:spPr>
        <p:txBody>
          <a:bodyPr wrap="square" rtlCol="0">
            <a:spAutoFit/>
          </a:bodyPr>
          <a:lstStyle/>
          <a:p>
            <a:r>
              <a:rPr lang="en-US" sz="1200" dirty="0"/>
              <a:t>Suppose you had 10 millions records and ran a query:</a:t>
            </a:r>
          </a:p>
          <a:p>
            <a:endParaRPr lang="en-US" sz="1200" dirty="0"/>
          </a:p>
          <a:p>
            <a:r>
              <a:rPr lang="en-US" sz="1200" b="1" dirty="0"/>
              <a:t>Select*from </a:t>
            </a:r>
            <a:r>
              <a:rPr lang="en-US" sz="1200" dirty="0"/>
              <a:t>table2</a:t>
            </a:r>
          </a:p>
          <a:p>
            <a:r>
              <a:rPr lang="en-US" sz="1200" b="1" dirty="0"/>
              <a:t>Where</a:t>
            </a:r>
            <a:r>
              <a:rPr lang="en-US" sz="1200" dirty="0"/>
              <a:t> </a:t>
            </a:r>
            <a:r>
              <a:rPr lang="en-US" sz="1200" dirty="0" err="1"/>
              <a:t>workdate</a:t>
            </a:r>
            <a:r>
              <a:rPr lang="en-US" sz="1200" dirty="0"/>
              <a:t> = ‘2021-01-01’</a:t>
            </a:r>
          </a:p>
          <a:p>
            <a:endParaRPr lang="en-US" sz="1200" dirty="0"/>
          </a:p>
          <a:p>
            <a:r>
              <a:rPr lang="en-US" sz="1200" dirty="0"/>
              <a:t>It would search every single record (all 10 million).</a:t>
            </a:r>
          </a:p>
        </p:txBody>
      </p:sp>
      <p:sp>
        <p:nvSpPr>
          <p:cNvPr id="26" name="TextBox 25">
            <a:extLst>
              <a:ext uri="{FF2B5EF4-FFF2-40B4-BE49-F238E27FC236}">
                <a16:creationId xmlns:a16="http://schemas.microsoft.com/office/drawing/2014/main" id="{AF1B9B43-BF9F-46B8-AF8B-C0146743D11A}"/>
              </a:ext>
            </a:extLst>
          </p:cNvPr>
          <p:cNvSpPr txBox="1"/>
          <p:nvPr/>
        </p:nvSpPr>
        <p:spPr>
          <a:xfrm>
            <a:off x="548974" y="2382640"/>
            <a:ext cx="2697014" cy="646331"/>
          </a:xfrm>
          <a:prstGeom prst="rect">
            <a:avLst/>
          </a:prstGeom>
          <a:solidFill>
            <a:schemeClr val="bg1"/>
          </a:solidFill>
          <a:ln>
            <a:noFill/>
          </a:ln>
        </p:spPr>
        <p:txBody>
          <a:bodyPr wrap="square" rtlCol="0">
            <a:spAutoFit/>
          </a:bodyPr>
          <a:lstStyle/>
          <a:p>
            <a:r>
              <a:rPr lang="en-US" sz="1200" dirty="0"/>
              <a:t>Create </a:t>
            </a:r>
            <a:r>
              <a:rPr lang="en-US" sz="1200" b="1" dirty="0"/>
              <a:t>Indexes </a:t>
            </a:r>
            <a:r>
              <a:rPr lang="en-US" sz="1200" dirty="0"/>
              <a:t>on important columns that you will query a lot: Job#, </a:t>
            </a:r>
            <a:r>
              <a:rPr lang="en-US" sz="1200" dirty="0" err="1"/>
              <a:t>WorkDate</a:t>
            </a:r>
            <a:r>
              <a:rPr lang="en-US" sz="1200" dirty="0"/>
              <a:t>, </a:t>
            </a:r>
            <a:r>
              <a:rPr lang="en-US" sz="1200" dirty="0" err="1"/>
              <a:t>CustomerName</a:t>
            </a:r>
            <a:r>
              <a:rPr lang="en-US" sz="1200" dirty="0"/>
              <a:t>, State, Etc.</a:t>
            </a:r>
          </a:p>
        </p:txBody>
      </p:sp>
      <p:sp>
        <p:nvSpPr>
          <p:cNvPr id="27" name="TextBox 26">
            <a:extLst>
              <a:ext uri="{FF2B5EF4-FFF2-40B4-BE49-F238E27FC236}">
                <a16:creationId xmlns:a16="http://schemas.microsoft.com/office/drawing/2014/main" id="{1109DC7F-ED68-4C89-B426-D9A2EC460D54}"/>
              </a:ext>
            </a:extLst>
          </p:cNvPr>
          <p:cNvSpPr txBox="1"/>
          <p:nvPr/>
        </p:nvSpPr>
        <p:spPr>
          <a:xfrm>
            <a:off x="569888" y="3079752"/>
            <a:ext cx="2697014" cy="830997"/>
          </a:xfrm>
          <a:prstGeom prst="rect">
            <a:avLst/>
          </a:prstGeom>
          <a:solidFill>
            <a:schemeClr val="bg1"/>
          </a:solidFill>
          <a:ln>
            <a:noFill/>
          </a:ln>
        </p:spPr>
        <p:txBody>
          <a:bodyPr wrap="square" rtlCol="0">
            <a:spAutoFit/>
          </a:bodyPr>
          <a:lstStyle/>
          <a:p>
            <a:r>
              <a:rPr lang="en-US" sz="1200" dirty="0"/>
              <a:t>But don’t create on too many columns! It takes space and when rows are added or removed the index needs to be rebuilt (takes time).</a:t>
            </a:r>
          </a:p>
        </p:txBody>
      </p:sp>
      <p:pic>
        <p:nvPicPr>
          <p:cNvPr id="3" name="Picture 2">
            <a:extLst>
              <a:ext uri="{FF2B5EF4-FFF2-40B4-BE49-F238E27FC236}">
                <a16:creationId xmlns:a16="http://schemas.microsoft.com/office/drawing/2014/main" id="{80A82884-443D-4A85-9999-93C4EA7120C6}"/>
              </a:ext>
            </a:extLst>
          </p:cNvPr>
          <p:cNvPicPr>
            <a:picLocks noChangeAspect="1"/>
          </p:cNvPicPr>
          <p:nvPr/>
        </p:nvPicPr>
        <p:blipFill>
          <a:blip r:embed="rId2"/>
          <a:stretch>
            <a:fillRect/>
          </a:stretch>
        </p:blipFill>
        <p:spPr>
          <a:xfrm>
            <a:off x="3522950" y="717630"/>
            <a:ext cx="3305636" cy="2638793"/>
          </a:xfrm>
          <a:prstGeom prst="rect">
            <a:avLst/>
          </a:prstGeom>
        </p:spPr>
      </p:pic>
      <p:sp>
        <p:nvSpPr>
          <p:cNvPr id="30" name="TextBox 29">
            <a:extLst>
              <a:ext uri="{FF2B5EF4-FFF2-40B4-BE49-F238E27FC236}">
                <a16:creationId xmlns:a16="http://schemas.microsoft.com/office/drawing/2014/main" id="{F0A463D8-A092-4050-B969-17313DE80714}"/>
              </a:ext>
            </a:extLst>
          </p:cNvPr>
          <p:cNvSpPr txBox="1"/>
          <p:nvPr/>
        </p:nvSpPr>
        <p:spPr>
          <a:xfrm>
            <a:off x="7400967" y="3539683"/>
            <a:ext cx="2257590" cy="253916"/>
          </a:xfrm>
          <a:prstGeom prst="rect">
            <a:avLst/>
          </a:prstGeom>
          <a:solidFill>
            <a:schemeClr val="tx1"/>
          </a:solidFill>
          <a:ln>
            <a:noFill/>
          </a:ln>
        </p:spPr>
        <p:txBody>
          <a:bodyPr wrap="square" rtlCol="0">
            <a:spAutoFit/>
          </a:bodyPr>
          <a:lstStyle/>
          <a:p>
            <a:r>
              <a:rPr lang="en-US" sz="1050" dirty="0">
                <a:solidFill>
                  <a:schemeClr val="bg1"/>
                </a:solidFill>
              </a:rPr>
              <a:t>drop index </a:t>
            </a:r>
            <a:r>
              <a:rPr lang="en-US" sz="1050" dirty="0" err="1">
                <a:solidFill>
                  <a:schemeClr val="bg1"/>
                </a:solidFill>
              </a:rPr>
              <a:t>workdateindex</a:t>
            </a:r>
            <a:r>
              <a:rPr lang="en-US" sz="1050" dirty="0">
                <a:solidFill>
                  <a:schemeClr val="bg1"/>
                </a:solidFill>
              </a:rPr>
              <a:t>;</a:t>
            </a:r>
          </a:p>
        </p:txBody>
      </p:sp>
      <p:pic>
        <p:nvPicPr>
          <p:cNvPr id="8" name="Picture 7">
            <a:extLst>
              <a:ext uri="{FF2B5EF4-FFF2-40B4-BE49-F238E27FC236}">
                <a16:creationId xmlns:a16="http://schemas.microsoft.com/office/drawing/2014/main" id="{EF0A641F-C6D6-4479-839D-2047AA70B6F3}"/>
              </a:ext>
            </a:extLst>
          </p:cNvPr>
          <p:cNvPicPr>
            <a:picLocks noChangeAspect="1"/>
          </p:cNvPicPr>
          <p:nvPr/>
        </p:nvPicPr>
        <p:blipFill>
          <a:blip r:embed="rId3"/>
          <a:stretch>
            <a:fillRect/>
          </a:stretch>
        </p:blipFill>
        <p:spPr>
          <a:xfrm>
            <a:off x="7400967" y="717630"/>
            <a:ext cx="3381847" cy="2600688"/>
          </a:xfrm>
          <a:prstGeom prst="rect">
            <a:avLst/>
          </a:prstGeom>
        </p:spPr>
      </p:pic>
    </p:spTree>
    <p:extLst>
      <p:ext uri="{BB962C8B-B14F-4D97-AF65-F5344CB8AC3E}">
        <p14:creationId xmlns:p14="http://schemas.microsoft.com/office/powerpoint/2010/main" val="24193894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8277701-9A59-452B-9357-928FD7000313}"/>
              </a:ext>
            </a:extLst>
          </p:cNvPr>
          <p:cNvSpPr txBox="1"/>
          <p:nvPr/>
        </p:nvSpPr>
        <p:spPr>
          <a:xfrm>
            <a:off x="411272" y="251297"/>
            <a:ext cx="11466403" cy="369332"/>
          </a:xfrm>
          <a:prstGeom prst="rect">
            <a:avLst/>
          </a:prstGeom>
          <a:solidFill>
            <a:schemeClr val="bg1"/>
          </a:solidFill>
          <a:ln>
            <a:noFill/>
          </a:ln>
        </p:spPr>
        <p:txBody>
          <a:bodyPr wrap="square" rtlCol="0">
            <a:spAutoFit/>
          </a:bodyPr>
          <a:lstStyle/>
          <a:p>
            <a:pPr algn="ctr"/>
            <a:r>
              <a:rPr lang="en-US" dirty="0"/>
              <a:t>CREATE VIEW (to query later vs writing whole code)</a:t>
            </a:r>
          </a:p>
        </p:txBody>
      </p:sp>
      <p:sp>
        <p:nvSpPr>
          <p:cNvPr id="19" name="TextBox 18">
            <a:extLst>
              <a:ext uri="{FF2B5EF4-FFF2-40B4-BE49-F238E27FC236}">
                <a16:creationId xmlns:a16="http://schemas.microsoft.com/office/drawing/2014/main" id="{3752C600-0B34-4B03-89A3-C0E087D8B211}"/>
              </a:ext>
            </a:extLst>
          </p:cNvPr>
          <p:cNvSpPr txBox="1"/>
          <p:nvPr/>
        </p:nvSpPr>
        <p:spPr>
          <a:xfrm>
            <a:off x="9289664" y="829881"/>
            <a:ext cx="2763789" cy="2446824"/>
          </a:xfrm>
          <a:prstGeom prst="rect">
            <a:avLst/>
          </a:prstGeom>
          <a:solidFill>
            <a:schemeClr val="tx1"/>
          </a:solidFill>
          <a:ln>
            <a:noFill/>
          </a:ln>
        </p:spPr>
        <p:txBody>
          <a:bodyPr wrap="square" rtlCol="0">
            <a:spAutoFit/>
          </a:bodyPr>
          <a:lstStyle/>
          <a:p>
            <a:r>
              <a:rPr lang="en-US" sz="900" dirty="0">
                <a:solidFill>
                  <a:schemeClr val="bg1"/>
                </a:solidFill>
              </a:rPr>
              <a:t>Create View Top10PunchIssuesDated</a:t>
            </a:r>
          </a:p>
          <a:p>
            <a:r>
              <a:rPr lang="en-US" sz="900" dirty="0">
                <a:solidFill>
                  <a:schemeClr val="bg1"/>
                </a:solidFill>
              </a:rPr>
              <a:t>as</a:t>
            </a:r>
          </a:p>
          <a:p>
            <a:r>
              <a:rPr lang="en-US" sz="900" dirty="0">
                <a:solidFill>
                  <a:schemeClr val="bg1"/>
                </a:solidFill>
              </a:rPr>
              <a:t>select </a:t>
            </a:r>
            <a:r>
              <a:rPr lang="en-US" sz="900" dirty="0" err="1">
                <a:solidFill>
                  <a:schemeClr val="bg1"/>
                </a:solidFill>
              </a:rPr>
              <a:t>employeename</a:t>
            </a:r>
            <a:r>
              <a:rPr lang="en-US" sz="900" dirty="0">
                <a:solidFill>
                  <a:schemeClr val="bg1"/>
                </a:solidFill>
              </a:rPr>
              <a:t>,</a:t>
            </a:r>
          </a:p>
          <a:p>
            <a:r>
              <a:rPr lang="en-US" sz="900" dirty="0">
                <a:solidFill>
                  <a:schemeClr val="bg1"/>
                </a:solidFill>
              </a:rPr>
              <a:t>	count (*) as "</a:t>
            </a:r>
            <a:r>
              <a:rPr lang="en-US" sz="900" dirty="0" err="1">
                <a:solidFill>
                  <a:schemeClr val="bg1"/>
                </a:solidFill>
              </a:rPr>
              <a:t>TimeRecords</a:t>
            </a:r>
            <a:r>
              <a:rPr lang="en-US" sz="900" dirty="0">
                <a:solidFill>
                  <a:schemeClr val="bg1"/>
                </a:solidFill>
              </a:rPr>
              <a:t>",</a:t>
            </a:r>
          </a:p>
          <a:p>
            <a:r>
              <a:rPr lang="en-US" sz="900" dirty="0">
                <a:solidFill>
                  <a:schemeClr val="bg1"/>
                </a:solidFill>
              </a:rPr>
              <a:t>	sum (case when </a:t>
            </a:r>
            <a:r>
              <a:rPr lang="en-US" sz="900" dirty="0" err="1">
                <a:solidFill>
                  <a:schemeClr val="bg1"/>
                </a:solidFill>
              </a:rPr>
              <a:t>timein</a:t>
            </a:r>
            <a:r>
              <a:rPr lang="en-US" sz="900" dirty="0">
                <a:solidFill>
                  <a:schemeClr val="bg1"/>
                </a:solidFill>
              </a:rPr>
              <a:t> is null then 1 else 0 end) as "</a:t>
            </a:r>
            <a:r>
              <a:rPr lang="en-US" sz="900" dirty="0" err="1">
                <a:solidFill>
                  <a:schemeClr val="bg1"/>
                </a:solidFill>
              </a:rPr>
              <a:t>MissedTimeIn</a:t>
            </a:r>
            <a:r>
              <a:rPr lang="en-US" sz="900" dirty="0">
                <a:solidFill>
                  <a:schemeClr val="bg1"/>
                </a:solidFill>
              </a:rPr>
              <a:t>",</a:t>
            </a:r>
          </a:p>
          <a:p>
            <a:r>
              <a:rPr lang="en-US" sz="900" dirty="0">
                <a:solidFill>
                  <a:schemeClr val="bg1"/>
                </a:solidFill>
              </a:rPr>
              <a:t>	sum (case when timeout is null then 1 else 0 end) as "</a:t>
            </a:r>
            <a:r>
              <a:rPr lang="en-US" sz="900" dirty="0" err="1">
                <a:solidFill>
                  <a:schemeClr val="bg1"/>
                </a:solidFill>
              </a:rPr>
              <a:t>MissedTimeOut</a:t>
            </a:r>
            <a:r>
              <a:rPr lang="en-US" sz="900" dirty="0">
                <a:solidFill>
                  <a:schemeClr val="bg1"/>
                </a:solidFill>
              </a:rPr>
              <a:t>",</a:t>
            </a:r>
          </a:p>
          <a:p>
            <a:r>
              <a:rPr lang="en-US" sz="900" dirty="0">
                <a:solidFill>
                  <a:schemeClr val="bg1"/>
                </a:solidFill>
              </a:rPr>
              <a:t>	sum (case when timeout is null or </a:t>
            </a:r>
            <a:r>
              <a:rPr lang="en-US" sz="900" dirty="0" err="1">
                <a:solidFill>
                  <a:schemeClr val="bg1"/>
                </a:solidFill>
              </a:rPr>
              <a:t>timein</a:t>
            </a:r>
            <a:r>
              <a:rPr lang="en-US" sz="900" dirty="0">
                <a:solidFill>
                  <a:schemeClr val="bg1"/>
                </a:solidFill>
              </a:rPr>
              <a:t> is null then 1 else 0 end) as "</a:t>
            </a:r>
            <a:r>
              <a:rPr lang="en-US" sz="900" dirty="0" err="1">
                <a:solidFill>
                  <a:schemeClr val="bg1"/>
                </a:solidFill>
              </a:rPr>
              <a:t>IncompletePunches</a:t>
            </a:r>
            <a:r>
              <a:rPr lang="en-US" sz="900" dirty="0">
                <a:solidFill>
                  <a:schemeClr val="bg1"/>
                </a:solidFill>
              </a:rPr>
              <a:t>"</a:t>
            </a:r>
          </a:p>
          <a:p>
            <a:r>
              <a:rPr lang="en-US" sz="900" dirty="0">
                <a:solidFill>
                  <a:schemeClr val="bg1"/>
                </a:solidFill>
              </a:rPr>
              <a:t>from test4weektm</a:t>
            </a:r>
          </a:p>
          <a:p>
            <a:r>
              <a:rPr lang="en-US" sz="900" dirty="0">
                <a:solidFill>
                  <a:schemeClr val="bg1"/>
                </a:solidFill>
              </a:rPr>
              <a:t>where cast(</a:t>
            </a:r>
            <a:r>
              <a:rPr lang="en-US" sz="900" dirty="0" err="1">
                <a:solidFill>
                  <a:schemeClr val="bg1"/>
                </a:solidFill>
              </a:rPr>
              <a:t>workdate</a:t>
            </a:r>
            <a:r>
              <a:rPr lang="en-US" sz="900" dirty="0">
                <a:solidFill>
                  <a:schemeClr val="bg1"/>
                </a:solidFill>
              </a:rPr>
              <a:t> as date) between '2021-11-01' and '2021-11-30'</a:t>
            </a:r>
          </a:p>
          <a:p>
            <a:r>
              <a:rPr lang="en-US" sz="900" dirty="0">
                <a:solidFill>
                  <a:schemeClr val="bg1"/>
                </a:solidFill>
              </a:rPr>
              <a:t>group by </a:t>
            </a:r>
            <a:r>
              <a:rPr lang="en-US" sz="900" dirty="0" err="1">
                <a:solidFill>
                  <a:schemeClr val="bg1"/>
                </a:solidFill>
              </a:rPr>
              <a:t>employeename</a:t>
            </a:r>
            <a:endParaRPr lang="en-US" sz="900" dirty="0">
              <a:solidFill>
                <a:schemeClr val="bg1"/>
              </a:solidFill>
            </a:endParaRPr>
          </a:p>
          <a:p>
            <a:r>
              <a:rPr lang="en-US" sz="900" dirty="0">
                <a:solidFill>
                  <a:schemeClr val="bg1"/>
                </a:solidFill>
              </a:rPr>
              <a:t>order by "</a:t>
            </a:r>
            <a:r>
              <a:rPr lang="en-US" sz="900" dirty="0" err="1">
                <a:solidFill>
                  <a:schemeClr val="bg1"/>
                </a:solidFill>
              </a:rPr>
              <a:t>IncompletePunches</a:t>
            </a:r>
            <a:r>
              <a:rPr lang="en-US" sz="900" dirty="0">
                <a:solidFill>
                  <a:schemeClr val="bg1"/>
                </a:solidFill>
              </a:rPr>
              <a:t>" desc</a:t>
            </a:r>
          </a:p>
          <a:p>
            <a:r>
              <a:rPr lang="en-US" sz="900" dirty="0">
                <a:solidFill>
                  <a:schemeClr val="bg1"/>
                </a:solidFill>
              </a:rPr>
              <a:t>	limit 10;</a:t>
            </a:r>
          </a:p>
        </p:txBody>
      </p:sp>
      <p:sp>
        <p:nvSpPr>
          <p:cNvPr id="24" name="TextBox 23">
            <a:extLst>
              <a:ext uri="{FF2B5EF4-FFF2-40B4-BE49-F238E27FC236}">
                <a16:creationId xmlns:a16="http://schemas.microsoft.com/office/drawing/2014/main" id="{CF2DFD50-E3AE-4EDC-ACC0-115C91A66434}"/>
              </a:ext>
            </a:extLst>
          </p:cNvPr>
          <p:cNvSpPr txBox="1"/>
          <p:nvPr/>
        </p:nvSpPr>
        <p:spPr>
          <a:xfrm>
            <a:off x="5147434" y="1003354"/>
            <a:ext cx="2697014" cy="1015663"/>
          </a:xfrm>
          <a:prstGeom prst="rect">
            <a:avLst/>
          </a:prstGeom>
          <a:solidFill>
            <a:schemeClr val="bg1"/>
          </a:solidFill>
          <a:ln>
            <a:noFill/>
          </a:ln>
        </p:spPr>
        <p:txBody>
          <a:bodyPr wrap="square" rtlCol="0">
            <a:spAutoFit/>
          </a:bodyPr>
          <a:lstStyle/>
          <a:p>
            <a:r>
              <a:rPr lang="en-US" sz="1200" dirty="0"/>
              <a:t>Let’s say this is code that I will likely run many times again and again (standard). </a:t>
            </a:r>
          </a:p>
          <a:p>
            <a:endParaRPr lang="en-US" sz="1200" dirty="0"/>
          </a:p>
          <a:p>
            <a:r>
              <a:rPr lang="en-US" sz="1200" dirty="0"/>
              <a:t>Writing it each time is a pain, but… we can create a simple view to reference.</a:t>
            </a:r>
          </a:p>
        </p:txBody>
      </p:sp>
      <p:pic>
        <p:nvPicPr>
          <p:cNvPr id="4" name="Picture 3">
            <a:extLst>
              <a:ext uri="{FF2B5EF4-FFF2-40B4-BE49-F238E27FC236}">
                <a16:creationId xmlns:a16="http://schemas.microsoft.com/office/drawing/2014/main" id="{0DD3FB6C-1606-4F89-8407-8460F92121CA}"/>
              </a:ext>
            </a:extLst>
          </p:cNvPr>
          <p:cNvPicPr>
            <a:picLocks noChangeAspect="1"/>
          </p:cNvPicPr>
          <p:nvPr/>
        </p:nvPicPr>
        <p:blipFill>
          <a:blip r:embed="rId2"/>
          <a:stretch>
            <a:fillRect/>
          </a:stretch>
        </p:blipFill>
        <p:spPr>
          <a:xfrm>
            <a:off x="426958" y="692844"/>
            <a:ext cx="4332980" cy="3225145"/>
          </a:xfrm>
          <a:prstGeom prst="rect">
            <a:avLst/>
          </a:prstGeom>
        </p:spPr>
      </p:pic>
      <p:pic>
        <p:nvPicPr>
          <p:cNvPr id="7" name="Picture 6">
            <a:extLst>
              <a:ext uri="{FF2B5EF4-FFF2-40B4-BE49-F238E27FC236}">
                <a16:creationId xmlns:a16="http://schemas.microsoft.com/office/drawing/2014/main" id="{10189308-EFAA-44DE-96EA-D62BCEAB410A}"/>
              </a:ext>
            </a:extLst>
          </p:cNvPr>
          <p:cNvPicPr>
            <a:picLocks noChangeAspect="1"/>
          </p:cNvPicPr>
          <p:nvPr/>
        </p:nvPicPr>
        <p:blipFill>
          <a:blip r:embed="rId3"/>
          <a:stretch>
            <a:fillRect/>
          </a:stretch>
        </p:blipFill>
        <p:spPr>
          <a:xfrm>
            <a:off x="411272" y="4008743"/>
            <a:ext cx="4833109" cy="1837618"/>
          </a:xfrm>
          <a:prstGeom prst="rect">
            <a:avLst/>
          </a:prstGeom>
        </p:spPr>
      </p:pic>
      <p:pic>
        <p:nvPicPr>
          <p:cNvPr id="10" name="Picture 9">
            <a:extLst>
              <a:ext uri="{FF2B5EF4-FFF2-40B4-BE49-F238E27FC236}">
                <a16:creationId xmlns:a16="http://schemas.microsoft.com/office/drawing/2014/main" id="{CAF86B3E-8640-49DD-8815-598CE627A286}"/>
              </a:ext>
            </a:extLst>
          </p:cNvPr>
          <p:cNvPicPr>
            <a:picLocks noChangeAspect="1"/>
          </p:cNvPicPr>
          <p:nvPr/>
        </p:nvPicPr>
        <p:blipFill>
          <a:blip r:embed="rId4"/>
          <a:stretch>
            <a:fillRect/>
          </a:stretch>
        </p:blipFill>
        <p:spPr>
          <a:xfrm>
            <a:off x="5328546" y="3845774"/>
            <a:ext cx="4222458" cy="2950107"/>
          </a:xfrm>
          <a:prstGeom prst="rect">
            <a:avLst/>
          </a:prstGeom>
        </p:spPr>
      </p:pic>
      <p:sp>
        <p:nvSpPr>
          <p:cNvPr id="16" name="TextBox 15">
            <a:extLst>
              <a:ext uri="{FF2B5EF4-FFF2-40B4-BE49-F238E27FC236}">
                <a16:creationId xmlns:a16="http://schemas.microsoft.com/office/drawing/2014/main" id="{7C383EBD-AE7A-4EB8-9FE7-30ECF2377F98}"/>
              </a:ext>
            </a:extLst>
          </p:cNvPr>
          <p:cNvSpPr txBox="1"/>
          <p:nvPr/>
        </p:nvSpPr>
        <p:spPr>
          <a:xfrm>
            <a:off x="9289663" y="3350464"/>
            <a:ext cx="2763789" cy="230832"/>
          </a:xfrm>
          <a:prstGeom prst="rect">
            <a:avLst/>
          </a:prstGeom>
          <a:solidFill>
            <a:schemeClr val="tx1"/>
          </a:solidFill>
          <a:ln>
            <a:noFill/>
          </a:ln>
        </p:spPr>
        <p:txBody>
          <a:bodyPr wrap="square" rtlCol="0">
            <a:spAutoFit/>
          </a:bodyPr>
          <a:lstStyle/>
          <a:p>
            <a:r>
              <a:rPr lang="en-US" sz="900" dirty="0">
                <a:solidFill>
                  <a:schemeClr val="bg1"/>
                </a:solidFill>
              </a:rPr>
              <a:t>select*from top10punchissuesdated;</a:t>
            </a:r>
          </a:p>
        </p:txBody>
      </p:sp>
      <p:sp>
        <p:nvSpPr>
          <p:cNvPr id="17" name="Rectangle 16">
            <a:extLst>
              <a:ext uri="{FF2B5EF4-FFF2-40B4-BE49-F238E27FC236}">
                <a16:creationId xmlns:a16="http://schemas.microsoft.com/office/drawing/2014/main" id="{D864C9E2-9451-4027-8961-E2692A8360D3}"/>
              </a:ext>
            </a:extLst>
          </p:cNvPr>
          <p:cNvSpPr/>
          <p:nvPr/>
        </p:nvSpPr>
        <p:spPr>
          <a:xfrm>
            <a:off x="6201294" y="4228499"/>
            <a:ext cx="1243213" cy="2104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FA38A555-8612-49A6-AAFB-6A35FAED867D}"/>
              </a:ext>
            </a:extLst>
          </p:cNvPr>
          <p:cNvSpPr/>
          <p:nvPr/>
        </p:nvSpPr>
        <p:spPr>
          <a:xfrm>
            <a:off x="426958" y="4215106"/>
            <a:ext cx="1883980" cy="14857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830570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8277701-9A59-452B-9357-928FD7000313}"/>
              </a:ext>
            </a:extLst>
          </p:cNvPr>
          <p:cNvSpPr txBox="1"/>
          <p:nvPr/>
        </p:nvSpPr>
        <p:spPr>
          <a:xfrm>
            <a:off x="411272" y="251297"/>
            <a:ext cx="11466403" cy="369332"/>
          </a:xfrm>
          <a:prstGeom prst="rect">
            <a:avLst/>
          </a:prstGeom>
          <a:solidFill>
            <a:schemeClr val="bg1"/>
          </a:solidFill>
          <a:ln>
            <a:noFill/>
          </a:ln>
        </p:spPr>
        <p:txBody>
          <a:bodyPr wrap="square" rtlCol="0">
            <a:spAutoFit/>
          </a:bodyPr>
          <a:lstStyle/>
          <a:p>
            <a:pPr algn="ctr"/>
            <a:r>
              <a:rPr lang="en-US" dirty="0"/>
              <a:t>Start Transaction – Begin; </a:t>
            </a:r>
            <a:r>
              <a:rPr lang="en-US" i="1" dirty="0"/>
              <a:t>[run code, preview, test] then either</a:t>
            </a:r>
            <a:r>
              <a:rPr lang="en-US" dirty="0"/>
              <a:t> Commit; or Rollback;</a:t>
            </a:r>
          </a:p>
        </p:txBody>
      </p:sp>
      <p:sp>
        <p:nvSpPr>
          <p:cNvPr id="19" name="TextBox 18">
            <a:extLst>
              <a:ext uri="{FF2B5EF4-FFF2-40B4-BE49-F238E27FC236}">
                <a16:creationId xmlns:a16="http://schemas.microsoft.com/office/drawing/2014/main" id="{3752C600-0B34-4B03-89A3-C0E087D8B211}"/>
              </a:ext>
            </a:extLst>
          </p:cNvPr>
          <p:cNvSpPr txBox="1"/>
          <p:nvPr/>
        </p:nvSpPr>
        <p:spPr>
          <a:xfrm>
            <a:off x="7053298" y="5687247"/>
            <a:ext cx="2232458" cy="230832"/>
          </a:xfrm>
          <a:prstGeom prst="rect">
            <a:avLst/>
          </a:prstGeom>
          <a:solidFill>
            <a:schemeClr val="tx1"/>
          </a:solidFill>
          <a:ln>
            <a:noFill/>
          </a:ln>
        </p:spPr>
        <p:txBody>
          <a:bodyPr wrap="square" rtlCol="0">
            <a:spAutoFit/>
          </a:bodyPr>
          <a:lstStyle/>
          <a:p>
            <a:r>
              <a:rPr lang="en-US" sz="900" dirty="0">
                <a:solidFill>
                  <a:schemeClr val="bg1"/>
                </a:solidFill>
              </a:rPr>
              <a:t>commit;</a:t>
            </a:r>
          </a:p>
        </p:txBody>
      </p:sp>
      <p:sp>
        <p:nvSpPr>
          <p:cNvPr id="24" name="TextBox 23">
            <a:extLst>
              <a:ext uri="{FF2B5EF4-FFF2-40B4-BE49-F238E27FC236}">
                <a16:creationId xmlns:a16="http://schemas.microsoft.com/office/drawing/2014/main" id="{CF2DFD50-E3AE-4EDC-ACC0-115C91A66434}"/>
              </a:ext>
            </a:extLst>
          </p:cNvPr>
          <p:cNvSpPr txBox="1"/>
          <p:nvPr/>
        </p:nvSpPr>
        <p:spPr>
          <a:xfrm>
            <a:off x="457442" y="704095"/>
            <a:ext cx="2697014" cy="2308324"/>
          </a:xfrm>
          <a:prstGeom prst="rect">
            <a:avLst/>
          </a:prstGeom>
          <a:solidFill>
            <a:schemeClr val="bg1"/>
          </a:solidFill>
          <a:ln>
            <a:noFill/>
          </a:ln>
        </p:spPr>
        <p:txBody>
          <a:bodyPr wrap="square" rtlCol="0">
            <a:spAutoFit/>
          </a:bodyPr>
          <a:lstStyle/>
          <a:p>
            <a:r>
              <a:rPr lang="en-US" sz="1200" dirty="0"/>
              <a:t>1.) Start Transaction: Begin;</a:t>
            </a:r>
          </a:p>
          <a:p>
            <a:endParaRPr lang="en-US" sz="1200" dirty="0"/>
          </a:p>
          <a:p>
            <a:r>
              <a:rPr lang="en-US" sz="1200" dirty="0"/>
              <a:t>2.) Create code, run, and preview using select*from to see results</a:t>
            </a:r>
          </a:p>
          <a:p>
            <a:endParaRPr lang="en-US" sz="1200" dirty="0"/>
          </a:p>
          <a:p>
            <a:r>
              <a:rPr lang="en-US" sz="1200" dirty="0"/>
              <a:t>3.) Rollback; or Commit;</a:t>
            </a:r>
          </a:p>
          <a:p>
            <a:r>
              <a:rPr lang="en-US" sz="1200" dirty="0"/>
              <a:t>Rollback will end transaction and not enter any code ran.</a:t>
            </a:r>
          </a:p>
          <a:p>
            <a:r>
              <a:rPr lang="en-US" sz="1200" dirty="0"/>
              <a:t>Commit; will put it into effect.</a:t>
            </a:r>
          </a:p>
          <a:p>
            <a:endParaRPr lang="en-US" sz="1200" dirty="0"/>
          </a:p>
          <a:p>
            <a:r>
              <a:rPr lang="en-US" sz="1200" dirty="0"/>
              <a:t>All or nothing. Either all pieces are updated or none (good). </a:t>
            </a:r>
          </a:p>
        </p:txBody>
      </p:sp>
      <p:sp>
        <p:nvSpPr>
          <p:cNvPr id="16" name="TextBox 15">
            <a:extLst>
              <a:ext uri="{FF2B5EF4-FFF2-40B4-BE49-F238E27FC236}">
                <a16:creationId xmlns:a16="http://schemas.microsoft.com/office/drawing/2014/main" id="{7C383EBD-AE7A-4EB8-9FE7-30ECF2377F98}"/>
              </a:ext>
            </a:extLst>
          </p:cNvPr>
          <p:cNvSpPr txBox="1"/>
          <p:nvPr/>
        </p:nvSpPr>
        <p:spPr>
          <a:xfrm>
            <a:off x="7053298" y="5261874"/>
            <a:ext cx="2232458" cy="230832"/>
          </a:xfrm>
          <a:prstGeom prst="rect">
            <a:avLst/>
          </a:prstGeom>
          <a:solidFill>
            <a:schemeClr val="tx1"/>
          </a:solidFill>
          <a:ln>
            <a:noFill/>
          </a:ln>
        </p:spPr>
        <p:txBody>
          <a:bodyPr wrap="square" rtlCol="0">
            <a:spAutoFit/>
          </a:bodyPr>
          <a:lstStyle/>
          <a:p>
            <a:r>
              <a:rPr lang="en-US" sz="900" dirty="0">
                <a:solidFill>
                  <a:schemeClr val="bg1"/>
                </a:solidFill>
              </a:rPr>
              <a:t>select*from </a:t>
            </a:r>
            <a:r>
              <a:rPr lang="en-US" sz="900" dirty="0" err="1">
                <a:solidFill>
                  <a:schemeClr val="bg1"/>
                </a:solidFill>
              </a:rPr>
              <a:t>new_test_table</a:t>
            </a:r>
            <a:r>
              <a:rPr lang="en-US" sz="900" dirty="0">
                <a:solidFill>
                  <a:schemeClr val="bg1"/>
                </a:solidFill>
              </a:rPr>
              <a:t>;</a:t>
            </a:r>
          </a:p>
        </p:txBody>
      </p:sp>
      <p:pic>
        <p:nvPicPr>
          <p:cNvPr id="3" name="Graphic 2" descr="Checkmark with solid fill">
            <a:extLst>
              <a:ext uri="{FF2B5EF4-FFF2-40B4-BE49-F238E27FC236}">
                <a16:creationId xmlns:a16="http://schemas.microsoft.com/office/drawing/2014/main" id="{D66459EC-7DEE-4C45-A511-CFA9609B57E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20614805">
            <a:off x="2713536" y="2635245"/>
            <a:ext cx="393347" cy="393347"/>
          </a:xfrm>
          <a:prstGeom prst="rect">
            <a:avLst/>
          </a:prstGeom>
        </p:spPr>
      </p:pic>
      <p:pic>
        <p:nvPicPr>
          <p:cNvPr id="8" name="Picture 7">
            <a:extLst>
              <a:ext uri="{FF2B5EF4-FFF2-40B4-BE49-F238E27FC236}">
                <a16:creationId xmlns:a16="http://schemas.microsoft.com/office/drawing/2014/main" id="{CB2C4ACA-3A13-4F9A-8DF5-976A5FA9EAEA}"/>
              </a:ext>
            </a:extLst>
          </p:cNvPr>
          <p:cNvPicPr>
            <a:picLocks noChangeAspect="1"/>
          </p:cNvPicPr>
          <p:nvPr/>
        </p:nvPicPr>
        <p:blipFill>
          <a:blip r:embed="rId4"/>
          <a:stretch>
            <a:fillRect/>
          </a:stretch>
        </p:blipFill>
        <p:spPr>
          <a:xfrm>
            <a:off x="3704274" y="638782"/>
            <a:ext cx="3047939" cy="1909834"/>
          </a:xfrm>
          <a:prstGeom prst="rect">
            <a:avLst/>
          </a:prstGeom>
        </p:spPr>
      </p:pic>
      <p:sp>
        <p:nvSpPr>
          <p:cNvPr id="15" name="TextBox 14">
            <a:extLst>
              <a:ext uri="{FF2B5EF4-FFF2-40B4-BE49-F238E27FC236}">
                <a16:creationId xmlns:a16="http://schemas.microsoft.com/office/drawing/2014/main" id="{24A3325E-5210-4BAB-BF75-5A486099E660}"/>
              </a:ext>
            </a:extLst>
          </p:cNvPr>
          <p:cNvSpPr txBox="1"/>
          <p:nvPr/>
        </p:nvSpPr>
        <p:spPr>
          <a:xfrm>
            <a:off x="3694742" y="5433331"/>
            <a:ext cx="2763789" cy="369332"/>
          </a:xfrm>
          <a:prstGeom prst="rect">
            <a:avLst/>
          </a:prstGeom>
          <a:solidFill>
            <a:schemeClr val="tx1"/>
          </a:solidFill>
          <a:ln>
            <a:noFill/>
          </a:ln>
        </p:spPr>
        <p:txBody>
          <a:bodyPr wrap="square" rtlCol="0">
            <a:spAutoFit/>
          </a:bodyPr>
          <a:lstStyle/>
          <a:p>
            <a:r>
              <a:rPr lang="en-US" sz="900" dirty="0">
                <a:solidFill>
                  <a:schemeClr val="bg1"/>
                </a:solidFill>
              </a:rPr>
              <a:t>insert into </a:t>
            </a:r>
            <a:r>
              <a:rPr lang="en-US" sz="900" dirty="0" err="1">
                <a:solidFill>
                  <a:schemeClr val="bg1"/>
                </a:solidFill>
              </a:rPr>
              <a:t>new_test_table</a:t>
            </a:r>
            <a:endParaRPr lang="en-US" sz="900" dirty="0">
              <a:solidFill>
                <a:schemeClr val="bg1"/>
              </a:solidFill>
            </a:endParaRPr>
          </a:p>
          <a:p>
            <a:r>
              <a:rPr lang="en-US" sz="900" dirty="0">
                <a:solidFill>
                  <a:schemeClr val="bg1"/>
                </a:solidFill>
              </a:rPr>
              <a:t>values (14, 'begin2', 14.44);</a:t>
            </a:r>
          </a:p>
        </p:txBody>
      </p:sp>
      <p:sp>
        <p:nvSpPr>
          <p:cNvPr id="20" name="TextBox 19">
            <a:extLst>
              <a:ext uri="{FF2B5EF4-FFF2-40B4-BE49-F238E27FC236}">
                <a16:creationId xmlns:a16="http://schemas.microsoft.com/office/drawing/2014/main" id="{AECE2DA1-9327-4552-8AF3-6903835E7E67}"/>
              </a:ext>
            </a:extLst>
          </p:cNvPr>
          <p:cNvSpPr txBox="1"/>
          <p:nvPr/>
        </p:nvSpPr>
        <p:spPr>
          <a:xfrm>
            <a:off x="3704274" y="5101404"/>
            <a:ext cx="2763789" cy="230832"/>
          </a:xfrm>
          <a:prstGeom prst="rect">
            <a:avLst/>
          </a:prstGeom>
          <a:solidFill>
            <a:schemeClr val="tx1"/>
          </a:solidFill>
          <a:ln>
            <a:noFill/>
          </a:ln>
        </p:spPr>
        <p:txBody>
          <a:bodyPr wrap="square" rtlCol="0">
            <a:spAutoFit/>
          </a:bodyPr>
          <a:lstStyle/>
          <a:p>
            <a:r>
              <a:rPr lang="en-US" sz="900">
                <a:solidFill>
                  <a:schemeClr val="bg1"/>
                </a:solidFill>
              </a:rPr>
              <a:t>Begin;</a:t>
            </a:r>
            <a:endParaRPr lang="en-US" sz="900" dirty="0">
              <a:solidFill>
                <a:schemeClr val="bg1"/>
              </a:solidFill>
            </a:endParaRPr>
          </a:p>
        </p:txBody>
      </p:sp>
      <p:pic>
        <p:nvPicPr>
          <p:cNvPr id="11" name="Picture 10">
            <a:extLst>
              <a:ext uri="{FF2B5EF4-FFF2-40B4-BE49-F238E27FC236}">
                <a16:creationId xmlns:a16="http://schemas.microsoft.com/office/drawing/2014/main" id="{C127A675-B709-46C0-88D0-752B863EFBE7}"/>
              </a:ext>
            </a:extLst>
          </p:cNvPr>
          <p:cNvPicPr>
            <a:picLocks noChangeAspect="1"/>
          </p:cNvPicPr>
          <p:nvPr/>
        </p:nvPicPr>
        <p:blipFill>
          <a:blip r:embed="rId5"/>
          <a:stretch>
            <a:fillRect/>
          </a:stretch>
        </p:blipFill>
        <p:spPr>
          <a:xfrm>
            <a:off x="3709378" y="2742481"/>
            <a:ext cx="3072484" cy="2209141"/>
          </a:xfrm>
          <a:prstGeom prst="rect">
            <a:avLst/>
          </a:prstGeom>
        </p:spPr>
      </p:pic>
      <p:pic>
        <p:nvPicPr>
          <p:cNvPr id="13" name="Picture 12">
            <a:extLst>
              <a:ext uri="{FF2B5EF4-FFF2-40B4-BE49-F238E27FC236}">
                <a16:creationId xmlns:a16="http://schemas.microsoft.com/office/drawing/2014/main" id="{E24E933B-7F1F-463C-8FF4-2CB8CA6B47DD}"/>
              </a:ext>
            </a:extLst>
          </p:cNvPr>
          <p:cNvPicPr>
            <a:picLocks noChangeAspect="1"/>
          </p:cNvPicPr>
          <p:nvPr/>
        </p:nvPicPr>
        <p:blipFill>
          <a:blip r:embed="rId6"/>
          <a:stretch>
            <a:fillRect/>
          </a:stretch>
        </p:blipFill>
        <p:spPr>
          <a:xfrm>
            <a:off x="7173485" y="721968"/>
            <a:ext cx="2069900" cy="2656274"/>
          </a:xfrm>
          <a:prstGeom prst="rect">
            <a:avLst/>
          </a:prstGeom>
        </p:spPr>
      </p:pic>
      <p:pic>
        <p:nvPicPr>
          <p:cNvPr id="21" name="Picture 20">
            <a:extLst>
              <a:ext uri="{FF2B5EF4-FFF2-40B4-BE49-F238E27FC236}">
                <a16:creationId xmlns:a16="http://schemas.microsoft.com/office/drawing/2014/main" id="{BEC4EA4E-469A-460D-B7DC-2914FB00EF02}"/>
              </a:ext>
            </a:extLst>
          </p:cNvPr>
          <p:cNvPicPr>
            <a:picLocks noChangeAspect="1"/>
          </p:cNvPicPr>
          <p:nvPr/>
        </p:nvPicPr>
        <p:blipFill>
          <a:blip r:embed="rId6"/>
          <a:stretch>
            <a:fillRect/>
          </a:stretch>
        </p:blipFill>
        <p:spPr>
          <a:xfrm>
            <a:off x="9664658" y="721968"/>
            <a:ext cx="2069900" cy="2656274"/>
          </a:xfrm>
          <a:prstGeom prst="rect">
            <a:avLst/>
          </a:prstGeom>
        </p:spPr>
      </p:pic>
      <p:pic>
        <p:nvPicPr>
          <p:cNvPr id="22" name="Picture 21">
            <a:extLst>
              <a:ext uri="{FF2B5EF4-FFF2-40B4-BE49-F238E27FC236}">
                <a16:creationId xmlns:a16="http://schemas.microsoft.com/office/drawing/2014/main" id="{4068ED6E-E33A-4641-9A36-B7B433015B50}"/>
              </a:ext>
            </a:extLst>
          </p:cNvPr>
          <p:cNvPicPr>
            <a:picLocks noChangeAspect="1"/>
          </p:cNvPicPr>
          <p:nvPr/>
        </p:nvPicPr>
        <p:blipFill>
          <a:blip r:embed="rId7"/>
          <a:stretch>
            <a:fillRect/>
          </a:stretch>
        </p:blipFill>
        <p:spPr>
          <a:xfrm>
            <a:off x="7018613" y="3498296"/>
            <a:ext cx="2421912" cy="1539983"/>
          </a:xfrm>
          <a:prstGeom prst="rect">
            <a:avLst/>
          </a:prstGeom>
        </p:spPr>
      </p:pic>
      <p:pic>
        <p:nvPicPr>
          <p:cNvPr id="25" name="Picture 24">
            <a:extLst>
              <a:ext uri="{FF2B5EF4-FFF2-40B4-BE49-F238E27FC236}">
                <a16:creationId xmlns:a16="http://schemas.microsoft.com/office/drawing/2014/main" id="{E65B4264-D34D-4EDC-AC37-C676642BCC02}"/>
              </a:ext>
            </a:extLst>
          </p:cNvPr>
          <p:cNvPicPr>
            <a:picLocks noChangeAspect="1"/>
          </p:cNvPicPr>
          <p:nvPr/>
        </p:nvPicPr>
        <p:blipFill>
          <a:blip r:embed="rId8"/>
          <a:stretch>
            <a:fillRect/>
          </a:stretch>
        </p:blipFill>
        <p:spPr>
          <a:xfrm>
            <a:off x="9504973" y="3479758"/>
            <a:ext cx="2535256" cy="1539983"/>
          </a:xfrm>
          <a:prstGeom prst="rect">
            <a:avLst/>
          </a:prstGeom>
        </p:spPr>
      </p:pic>
      <p:sp>
        <p:nvSpPr>
          <p:cNvPr id="26" name="TextBox 25">
            <a:extLst>
              <a:ext uri="{FF2B5EF4-FFF2-40B4-BE49-F238E27FC236}">
                <a16:creationId xmlns:a16="http://schemas.microsoft.com/office/drawing/2014/main" id="{2D5B5C84-E408-4AAD-94D9-D4E89E1A90AA}"/>
              </a:ext>
            </a:extLst>
          </p:cNvPr>
          <p:cNvSpPr txBox="1"/>
          <p:nvPr/>
        </p:nvSpPr>
        <p:spPr>
          <a:xfrm>
            <a:off x="9807771" y="5687247"/>
            <a:ext cx="2232458" cy="230832"/>
          </a:xfrm>
          <a:prstGeom prst="rect">
            <a:avLst/>
          </a:prstGeom>
          <a:solidFill>
            <a:schemeClr val="tx1"/>
          </a:solidFill>
          <a:ln>
            <a:noFill/>
          </a:ln>
        </p:spPr>
        <p:txBody>
          <a:bodyPr wrap="square" rtlCol="0">
            <a:spAutoFit/>
          </a:bodyPr>
          <a:lstStyle/>
          <a:p>
            <a:r>
              <a:rPr lang="en-US" sz="900">
                <a:solidFill>
                  <a:schemeClr val="bg1"/>
                </a:solidFill>
              </a:rPr>
              <a:t>rollback;</a:t>
            </a:r>
            <a:endParaRPr lang="en-US" sz="900" dirty="0">
              <a:solidFill>
                <a:schemeClr val="bg1"/>
              </a:solidFill>
            </a:endParaRPr>
          </a:p>
        </p:txBody>
      </p:sp>
      <p:sp>
        <p:nvSpPr>
          <p:cNvPr id="27" name="TextBox 26">
            <a:extLst>
              <a:ext uri="{FF2B5EF4-FFF2-40B4-BE49-F238E27FC236}">
                <a16:creationId xmlns:a16="http://schemas.microsoft.com/office/drawing/2014/main" id="{4A94887D-65C6-4D12-B97D-6A211D680675}"/>
              </a:ext>
            </a:extLst>
          </p:cNvPr>
          <p:cNvSpPr txBox="1"/>
          <p:nvPr/>
        </p:nvSpPr>
        <p:spPr>
          <a:xfrm>
            <a:off x="9807771" y="5261874"/>
            <a:ext cx="2232458" cy="230832"/>
          </a:xfrm>
          <a:prstGeom prst="rect">
            <a:avLst/>
          </a:prstGeom>
          <a:solidFill>
            <a:schemeClr val="tx1"/>
          </a:solidFill>
          <a:ln>
            <a:noFill/>
          </a:ln>
        </p:spPr>
        <p:txBody>
          <a:bodyPr wrap="square" rtlCol="0">
            <a:spAutoFit/>
          </a:bodyPr>
          <a:lstStyle/>
          <a:p>
            <a:r>
              <a:rPr lang="en-US" sz="900">
                <a:solidFill>
                  <a:schemeClr val="bg1"/>
                </a:solidFill>
              </a:rPr>
              <a:t>select*from new_test_table;</a:t>
            </a:r>
            <a:endParaRPr lang="en-US" sz="900" dirty="0">
              <a:solidFill>
                <a:schemeClr val="bg1"/>
              </a:solidFill>
            </a:endParaRPr>
          </a:p>
        </p:txBody>
      </p:sp>
      <p:sp>
        <p:nvSpPr>
          <p:cNvPr id="29" name="TextBox 28">
            <a:extLst>
              <a:ext uri="{FF2B5EF4-FFF2-40B4-BE49-F238E27FC236}">
                <a16:creationId xmlns:a16="http://schemas.microsoft.com/office/drawing/2014/main" id="{BC28F5CF-EE1C-47BB-B3EA-C3DEA87BF978}"/>
              </a:ext>
            </a:extLst>
          </p:cNvPr>
          <p:cNvSpPr txBox="1"/>
          <p:nvPr/>
        </p:nvSpPr>
        <p:spPr>
          <a:xfrm>
            <a:off x="7018613" y="6175998"/>
            <a:ext cx="2301828" cy="461665"/>
          </a:xfrm>
          <a:prstGeom prst="rect">
            <a:avLst/>
          </a:prstGeom>
          <a:solidFill>
            <a:schemeClr val="bg1"/>
          </a:solidFill>
          <a:ln>
            <a:noFill/>
          </a:ln>
        </p:spPr>
        <p:txBody>
          <a:bodyPr wrap="square" rtlCol="0">
            <a:spAutoFit/>
          </a:bodyPr>
          <a:lstStyle/>
          <a:p>
            <a:r>
              <a:rPr lang="en-US" sz="1200" dirty="0"/>
              <a:t>14, ‘begin2’, 14.44 saved and updated</a:t>
            </a:r>
          </a:p>
        </p:txBody>
      </p:sp>
      <p:sp>
        <p:nvSpPr>
          <p:cNvPr id="30" name="TextBox 29">
            <a:extLst>
              <a:ext uri="{FF2B5EF4-FFF2-40B4-BE49-F238E27FC236}">
                <a16:creationId xmlns:a16="http://schemas.microsoft.com/office/drawing/2014/main" id="{18D6FBA7-8266-4F73-9A73-8F7D490B99F8}"/>
              </a:ext>
            </a:extLst>
          </p:cNvPr>
          <p:cNvSpPr txBox="1"/>
          <p:nvPr/>
        </p:nvSpPr>
        <p:spPr>
          <a:xfrm>
            <a:off x="9807771" y="6268330"/>
            <a:ext cx="2301828" cy="276999"/>
          </a:xfrm>
          <a:prstGeom prst="rect">
            <a:avLst/>
          </a:prstGeom>
          <a:solidFill>
            <a:schemeClr val="bg1"/>
          </a:solidFill>
          <a:ln>
            <a:noFill/>
          </a:ln>
        </p:spPr>
        <p:txBody>
          <a:bodyPr wrap="square" rtlCol="0">
            <a:spAutoFit/>
          </a:bodyPr>
          <a:lstStyle/>
          <a:p>
            <a:r>
              <a:rPr lang="en-US" sz="1200" dirty="0"/>
              <a:t>No changes made (aborted)</a:t>
            </a:r>
          </a:p>
        </p:txBody>
      </p:sp>
    </p:spTree>
    <p:extLst>
      <p:ext uri="{BB962C8B-B14F-4D97-AF65-F5344CB8AC3E}">
        <p14:creationId xmlns:p14="http://schemas.microsoft.com/office/powerpoint/2010/main" val="38433787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8277701-9A59-452B-9357-928FD7000313}"/>
              </a:ext>
            </a:extLst>
          </p:cNvPr>
          <p:cNvSpPr txBox="1"/>
          <p:nvPr/>
        </p:nvSpPr>
        <p:spPr>
          <a:xfrm>
            <a:off x="411272" y="251297"/>
            <a:ext cx="11466403" cy="369332"/>
          </a:xfrm>
          <a:prstGeom prst="rect">
            <a:avLst/>
          </a:prstGeom>
          <a:solidFill>
            <a:schemeClr val="bg1"/>
          </a:solidFill>
          <a:ln>
            <a:noFill/>
          </a:ln>
        </p:spPr>
        <p:txBody>
          <a:bodyPr wrap="square" rtlCol="0">
            <a:spAutoFit/>
          </a:bodyPr>
          <a:lstStyle/>
          <a:p>
            <a:pPr algn="ctr"/>
            <a:r>
              <a:rPr lang="en-US" dirty="0"/>
              <a:t>OPERATORS – (Logical, Comparison Symbols, Comparison Words, Math) </a:t>
            </a:r>
          </a:p>
        </p:txBody>
      </p:sp>
      <p:sp>
        <p:nvSpPr>
          <p:cNvPr id="24" name="TextBox 23">
            <a:extLst>
              <a:ext uri="{FF2B5EF4-FFF2-40B4-BE49-F238E27FC236}">
                <a16:creationId xmlns:a16="http://schemas.microsoft.com/office/drawing/2014/main" id="{CF2DFD50-E3AE-4EDC-ACC0-115C91A66434}"/>
              </a:ext>
            </a:extLst>
          </p:cNvPr>
          <p:cNvSpPr txBox="1"/>
          <p:nvPr/>
        </p:nvSpPr>
        <p:spPr>
          <a:xfrm>
            <a:off x="3504280" y="668298"/>
            <a:ext cx="2697014" cy="276999"/>
          </a:xfrm>
          <a:prstGeom prst="rect">
            <a:avLst/>
          </a:prstGeom>
          <a:solidFill>
            <a:schemeClr val="tx1"/>
          </a:solidFill>
          <a:ln>
            <a:noFill/>
          </a:ln>
        </p:spPr>
        <p:txBody>
          <a:bodyPr wrap="square" rtlCol="0">
            <a:spAutoFit/>
          </a:bodyPr>
          <a:lstStyle/>
          <a:p>
            <a:pPr algn="ctr"/>
            <a:r>
              <a:rPr lang="en-US" sz="1200" dirty="0">
                <a:solidFill>
                  <a:schemeClr val="bg1"/>
                </a:solidFill>
              </a:rPr>
              <a:t>=, &lt;&gt;, &lt;,  &gt;, &lt;=, &gt;=</a:t>
            </a:r>
          </a:p>
        </p:txBody>
      </p:sp>
      <p:sp>
        <p:nvSpPr>
          <p:cNvPr id="11" name="TextBox 10">
            <a:extLst>
              <a:ext uri="{FF2B5EF4-FFF2-40B4-BE49-F238E27FC236}">
                <a16:creationId xmlns:a16="http://schemas.microsoft.com/office/drawing/2014/main" id="{E6369B23-8EA4-4575-8D7B-104B2A85E290}"/>
              </a:ext>
            </a:extLst>
          </p:cNvPr>
          <p:cNvSpPr txBox="1"/>
          <p:nvPr/>
        </p:nvSpPr>
        <p:spPr>
          <a:xfrm>
            <a:off x="3504280" y="1072138"/>
            <a:ext cx="2697014" cy="276999"/>
          </a:xfrm>
          <a:prstGeom prst="rect">
            <a:avLst/>
          </a:prstGeom>
          <a:solidFill>
            <a:schemeClr val="tx1"/>
          </a:solidFill>
          <a:ln>
            <a:noFill/>
          </a:ln>
        </p:spPr>
        <p:txBody>
          <a:bodyPr wrap="square" rtlCol="0">
            <a:spAutoFit/>
          </a:bodyPr>
          <a:lstStyle/>
          <a:p>
            <a:pPr algn="ctr"/>
            <a:r>
              <a:rPr lang="en-US" sz="1200" dirty="0">
                <a:solidFill>
                  <a:schemeClr val="bg1"/>
                </a:solidFill>
              </a:rPr>
              <a:t>+, -, *, /, %</a:t>
            </a:r>
          </a:p>
        </p:txBody>
      </p:sp>
      <p:sp>
        <p:nvSpPr>
          <p:cNvPr id="12" name="TextBox 11">
            <a:extLst>
              <a:ext uri="{FF2B5EF4-FFF2-40B4-BE49-F238E27FC236}">
                <a16:creationId xmlns:a16="http://schemas.microsoft.com/office/drawing/2014/main" id="{F02945B7-BC7B-47CD-A5FE-4EA3ACDBF810}"/>
              </a:ext>
            </a:extLst>
          </p:cNvPr>
          <p:cNvSpPr txBox="1"/>
          <p:nvPr/>
        </p:nvSpPr>
        <p:spPr>
          <a:xfrm>
            <a:off x="6396972" y="669544"/>
            <a:ext cx="5589706" cy="261610"/>
          </a:xfrm>
          <a:prstGeom prst="rect">
            <a:avLst/>
          </a:prstGeom>
          <a:solidFill>
            <a:schemeClr val="tx1"/>
          </a:solidFill>
          <a:ln>
            <a:noFill/>
          </a:ln>
        </p:spPr>
        <p:txBody>
          <a:bodyPr wrap="square" rtlCol="0">
            <a:spAutoFit/>
          </a:bodyPr>
          <a:lstStyle/>
          <a:p>
            <a:pPr algn="ctr"/>
            <a:r>
              <a:rPr lang="en-US" sz="1100" dirty="0">
                <a:solidFill>
                  <a:schemeClr val="bg1"/>
                </a:solidFill>
              </a:rPr>
              <a:t>BETWEEN, EXISTS, IN, IS, NOT, NULL, LIKE</a:t>
            </a:r>
          </a:p>
        </p:txBody>
      </p:sp>
      <p:sp>
        <p:nvSpPr>
          <p:cNvPr id="13" name="TextBox 12">
            <a:extLst>
              <a:ext uri="{FF2B5EF4-FFF2-40B4-BE49-F238E27FC236}">
                <a16:creationId xmlns:a16="http://schemas.microsoft.com/office/drawing/2014/main" id="{76023C70-6732-4859-A742-E3E73518BE3F}"/>
              </a:ext>
            </a:extLst>
          </p:cNvPr>
          <p:cNvSpPr txBox="1"/>
          <p:nvPr/>
        </p:nvSpPr>
        <p:spPr>
          <a:xfrm>
            <a:off x="426958" y="668298"/>
            <a:ext cx="2697014" cy="276999"/>
          </a:xfrm>
          <a:prstGeom prst="rect">
            <a:avLst/>
          </a:prstGeom>
          <a:solidFill>
            <a:schemeClr val="tx1"/>
          </a:solidFill>
          <a:ln>
            <a:noFill/>
          </a:ln>
        </p:spPr>
        <p:txBody>
          <a:bodyPr wrap="square" rtlCol="0">
            <a:spAutoFit/>
          </a:bodyPr>
          <a:lstStyle/>
          <a:p>
            <a:pPr algn="ctr"/>
            <a:r>
              <a:rPr lang="en-US" sz="1200" dirty="0">
                <a:solidFill>
                  <a:schemeClr val="bg1"/>
                </a:solidFill>
              </a:rPr>
              <a:t>AND, OR, IS NOT</a:t>
            </a:r>
          </a:p>
        </p:txBody>
      </p:sp>
      <p:sp>
        <p:nvSpPr>
          <p:cNvPr id="14" name="TextBox 13">
            <a:extLst>
              <a:ext uri="{FF2B5EF4-FFF2-40B4-BE49-F238E27FC236}">
                <a16:creationId xmlns:a16="http://schemas.microsoft.com/office/drawing/2014/main" id="{CCDCEEE6-7829-4D75-82F5-92CCB0431491}"/>
              </a:ext>
            </a:extLst>
          </p:cNvPr>
          <p:cNvSpPr txBox="1"/>
          <p:nvPr/>
        </p:nvSpPr>
        <p:spPr>
          <a:xfrm>
            <a:off x="426958" y="1049298"/>
            <a:ext cx="2697014" cy="2123658"/>
          </a:xfrm>
          <a:prstGeom prst="rect">
            <a:avLst/>
          </a:prstGeom>
          <a:solidFill>
            <a:schemeClr val="bg1"/>
          </a:solidFill>
          <a:ln>
            <a:noFill/>
          </a:ln>
        </p:spPr>
        <p:txBody>
          <a:bodyPr wrap="square" rtlCol="0">
            <a:spAutoFit/>
          </a:bodyPr>
          <a:lstStyle/>
          <a:p>
            <a:pPr algn="ctr"/>
            <a:r>
              <a:rPr lang="en-US" sz="1200" dirty="0"/>
              <a:t>Use parentheses to dictate order of operations!</a:t>
            </a:r>
          </a:p>
          <a:p>
            <a:pPr algn="ctr"/>
            <a:endParaRPr lang="en-US" sz="1200" dirty="0"/>
          </a:p>
          <a:p>
            <a:r>
              <a:rPr lang="en-US" sz="1200" dirty="0"/>
              <a:t>Select * From employees </a:t>
            </a:r>
          </a:p>
          <a:p>
            <a:r>
              <a:rPr lang="en-US" sz="1200" dirty="0"/>
              <a:t>Where </a:t>
            </a:r>
            <a:r>
              <a:rPr lang="en-US" sz="1200" dirty="0" err="1"/>
              <a:t>start_date</a:t>
            </a:r>
            <a:r>
              <a:rPr lang="en-US" sz="1200" dirty="0"/>
              <a:t> </a:t>
            </a:r>
            <a:r>
              <a:rPr lang="en-US" sz="1200" b="1" u="sng" dirty="0"/>
              <a:t>IS NOT </a:t>
            </a:r>
            <a:r>
              <a:rPr lang="en-US" sz="1200" dirty="0"/>
              <a:t>Null</a:t>
            </a:r>
          </a:p>
          <a:p>
            <a:r>
              <a:rPr lang="en-US" sz="1200" b="1" u="sng" dirty="0"/>
              <a:t>AND</a:t>
            </a:r>
            <a:r>
              <a:rPr lang="en-US" sz="1200" b="1" dirty="0"/>
              <a:t> </a:t>
            </a:r>
            <a:r>
              <a:rPr lang="en-US" sz="1200" dirty="0"/>
              <a:t>( title = ‘analyst’ </a:t>
            </a:r>
            <a:r>
              <a:rPr lang="en-US" sz="1200" b="1" u="sng" dirty="0"/>
              <a:t>OR</a:t>
            </a:r>
            <a:r>
              <a:rPr lang="en-US" sz="1200" dirty="0"/>
              <a:t> </a:t>
            </a:r>
            <a:r>
              <a:rPr lang="en-US" sz="1200" dirty="0" err="1"/>
              <a:t>par_rate</a:t>
            </a:r>
            <a:r>
              <a:rPr lang="en-US" sz="1200" dirty="0"/>
              <a:t> &lt;= 25);</a:t>
            </a:r>
          </a:p>
          <a:p>
            <a:endParaRPr lang="en-US" sz="1200" dirty="0"/>
          </a:p>
          <a:p>
            <a:r>
              <a:rPr lang="en-US" sz="1200" dirty="0"/>
              <a:t>Unlike Excel, the operators are listed in order of speaking, rather than nested (stacked) in the front-end of formula)</a:t>
            </a:r>
          </a:p>
        </p:txBody>
      </p:sp>
      <p:sp>
        <p:nvSpPr>
          <p:cNvPr id="15" name="TextBox 14">
            <a:extLst>
              <a:ext uri="{FF2B5EF4-FFF2-40B4-BE49-F238E27FC236}">
                <a16:creationId xmlns:a16="http://schemas.microsoft.com/office/drawing/2014/main" id="{2B40BCD5-9D82-4FE7-AC38-68E064E78EC0}"/>
              </a:ext>
            </a:extLst>
          </p:cNvPr>
          <p:cNvSpPr txBox="1"/>
          <p:nvPr/>
        </p:nvSpPr>
        <p:spPr>
          <a:xfrm>
            <a:off x="6396972" y="1049298"/>
            <a:ext cx="2697014" cy="1569660"/>
          </a:xfrm>
          <a:prstGeom prst="rect">
            <a:avLst/>
          </a:prstGeom>
          <a:solidFill>
            <a:schemeClr val="bg1"/>
          </a:solidFill>
          <a:ln>
            <a:noFill/>
          </a:ln>
        </p:spPr>
        <p:txBody>
          <a:bodyPr wrap="square" rtlCol="0">
            <a:spAutoFit/>
          </a:bodyPr>
          <a:lstStyle/>
          <a:p>
            <a:pPr algn="ctr"/>
            <a:r>
              <a:rPr lang="en-US" sz="1200" dirty="0"/>
              <a:t>BETWEEN is a combination or &lt;= and &gt;= (essentially the same thing vs having to list both and nest with OR)</a:t>
            </a:r>
          </a:p>
          <a:p>
            <a:pPr algn="ctr"/>
            <a:endParaRPr lang="en-US" sz="1200" dirty="0"/>
          </a:p>
          <a:p>
            <a:pPr algn="ctr"/>
            <a:r>
              <a:rPr lang="en-US" sz="1200" dirty="0"/>
              <a:t>Can do </a:t>
            </a:r>
            <a:r>
              <a:rPr lang="en-US" sz="1200" b="1" u="sng" dirty="0"/>
              <a:t>BETWEEN</a:t>
            </a:r>
            <a:r>
              <a:rPr lang="en-US" sz="1200" dirty="0"/>
              <a:t> &amp; </a:t>
            </a:r>
            <a:r>
              <a:rPr lang="en-US" sz="1200" b="1" u="sng" dirty="0"/>
              <a:t>NOT BETWEEN</a:t>
            </a:r>
          </a:p>
          <a:p>
            <a:pPr algn="ctr"/>
            <a:endParaRPr lang="en-US" sz="1200" b="1" u="sng" dirty="0"/>
          </a:p>
          <a:p>
            <a:pPr algn="ctr"/>
            <a:r>
              <a:rPr lang="en-US" sz="1200" dirty="0"/>
              <a:t>Select*From test </a:t>
            </a:r>
          </a:p>
          <a:p>
            <a:pPr algn="ctr"/>
            <a:r>
              <a:rPr lang="en-US" sz="1200" dirty="0"/>
              <a:t>where age NOT BETWEEN 35 and 44; </a:t>
            </a:r>
          </a:p>
        </p:txBody>
      </p:sp>
      <p:sp>
        <p:nvSpPr>
          <p:cNvPr id="20" name="TextBox 19">
            <a:extLst>
              <a:ext uri="{FF2B5EF4-FFF2-40B4-BE49-F238E27FC236}">
                <a16:creationId xmlns:a16="http://schemas.microsoft.com/office/drawing/2014/main" id="{E030E117-6E79-4B69-9AB0-1FAF87959801}"/>
              </a:ext>
            </a:extLst>
          </p:cNvPr>
          <p:cNvSpPr txBox="1"/>
          <p:nvPr/>
        </p:nvSpPr>
        <p:spPr>
          <a:xfrm>
            <a:off x="6396972" y="2737102"/>
            <a:ext cx="2697014" cy="3231654"/>
          </a:xfrm>
          <a:prstGeom prst="rect">
            <a:avLst/>
          </a:prstGeom>
          <a:solidFill>
            <a:schemeClr val="bg1"/>
          </a:solidFill>
          <a:ln>
            <a:noFill/>
          </a:ln>
        </p:spPr>
        <p:txBody>
          <a:bodyPr wrap="square" rtlCol="0">
            <a:spAutoFit/>
          </a:bodyPr>
          <a:lstStyle/>
          <a:p>
            <a:pPr algn="ctr"/>
            <a:r>
              <a:rPr lang="en-US" sz="1200" dirty="0"/>
              <a:t>EXISTS is a way to compare 2 lists and works like a JOIN.</a:t>
            </a:r>
          </a:p>
          <a:p>
            <a:pPr algn="ctr"/>
            <a:endParaRPr lang="en-US" sz="1200" dirty="0"/>
          </a:p>
          <a:p>
            <a:pPr algn="ctr"/>
            <a:r>
              <a:rPr lang="en-US" sz="1200" dirty="0"/>
              <a:t>Can do </a:t>
            </a:r>
            <a:r>
              <a:rPr lang="en-US" sz="1200" b="1" u="sng" dirty="0"/>
              <a:t>EXISTS</a:t>
            </a:r>
            <a:r>
              <a:rPr lang="en-US" sz="1200" dirty="0"/>
              <a:t> &amp; </a:t>
            </a:r>
            <a:r>
              <a:rPr lang="en-US" sz="1200" b="1" u="sng" dirty="0"/>
              <a:t>NOT EXISTS</a:t>
            </a:r>
          </a:p>
          <a:p>
            <a:pPr algn="ctr"/>
            <a:endParaRPr lang="en-US" sz="1200" dirty="0"/>
          </a:p>
          <a:p>
            <a:pPr algn="ctr"/>
            <a:r>
              <a:rPr lang="en-US" sz="1200" dirty="0"/>
              <a:t>Join brings values from both tables, Exists brings values form a single table that match another table cross-referencing.</a:t>
            </a:r>
          </a:p>
          <a:p>
            <a:pPr algn="ctr"/>
            <a:endParaRPr lang="en-US" sz="1200" i="1" dirty="0"/>
          </a:p>
          <a:p>
            <a:r>
              <a:rPr lang="en-US" sz="1200" i="1" dirty="0"/>
              <a:t>Query returns results of customers w/ no complaints:</a:t>
            </a:r>
            <a:endParaRPr lang="en-US" sz="1200" dirty="0"/>
          </a:p>
          <a:p>
            <a:r>
              <a:rPr lang="en-US" sz="1200" dirty="0"/>
              <a:t>Select c.id, c.name</a:t>
            </a:r>
          </a:p>
          <a:p>
            <a:r>
              <a:rPr lang="en-US" sz="1200" dirty="0"/>
              <a:t>From </a:t>
            </a:r>
            <a:r>
              <a:rPr lang="en-US" sz="1200" dirty="0" err="1"/>
              <a:t>customerlist</a:t>
            </a:r>
            <a:r>
              <a:rPr lang="en-US" sz="1200" dirty="0"/>
              <a:t> c</a:t>
            </a:r>
          </a:p>
          <a:p>
            <a:r>
              <a:rPr lang="en-US" sz="1200" dirty="0"/>
              <a:t>Where </a:t>
            </a:r>
            <a:r>
              <a:rPr lang="en-US" sz="1200" b="1" u="sng" dirty="0"/>
              <a:t>NOT EXISTS </a:t>
            </a:r>
            <a:r>
              <a:rPr lang="en-US" sz="1200" dirty="0"/>
              <a:t>(Select*From </a:t>
            </a:r>
            <a:r>
              <a:rPr lang="en-US" sz="1200" dirty="0" err="1"/>
              <a:t>ordercomplaints</a:t>
            </a:r>
            <a:r>
              <a:rPr lang="en-US" sz="1200" dirty="0"/>
              <a:t> o</a:t>
            </a:r>
          </a:p>
          <a:p>
            <a:r>
              <a:rPr lang="en-US" sz="1200" dirty="0"/>
              <a:t>Where </a:t>
            </a:r>
            <a:r>
              <a:rPr lang="en-US" sz="1200" dirty="0" err="1"/>
              <a:t>o.email</a:t>
            </a:r>
            <a:r>
              <a:rPr lang="en-US" sz="1200" dirty="0"/>
              <a:t> = </a:t>
            </a:r>
            <a:r>
              <a:rPr lang="en-US" sz="1200" dirty="0" err="1"/>
              <a:t>c.email</a:t>
            </a:r>
            <a:r>
              <a:rPr lang="en-US" sz="1200" dirty="0"/>
              <a:t>);</a:t>
            </a:r>
          </a:p>
        </p:txBody>
      </p:sp>
      <p:sp>
        <p:nvSpPr>
          <p:cNvPr id="21" name="TextBox 20">
            <a:extLst>
              <a:ext uri="{FF2B5EF4-FFF2-40B4-BE49-F238E27FC236}">
                <a16:creationId xmlns:a16="http://schemas.microsoft.com/office/drawing/2014/main" id="{18E037F7-183C-4340-A341-6CC9483C716C}"/>
              </a:ext>
            </a:extLst>
          </p:cNvPr>
          <p:cNvSpPr txBox="1"/>
          <p:nvPr/>
        </p:nvSpPr>
        <p:spPr>
          <a:xfrm>
            <a:off x="9289664" y="1047006"/>
            <a:ext cx="2697014" cy="2123658"/>
          </a:xfrm>
          <a:prstGeom prst="rect">
            <a:avLst/>
          </a:prstGeom>
          <a:solidFill>
            <a:schemeClr val="bg1"/>
          </a:solidFill>
          <a:ln>
            <a:noFill/>
          </a:ln>
        </p:spPr>
        <p:txBody>
          <a:bodyPr wrap="square" rtlCol="0">
            <a:spAutoFit/>
          </a:bodyPr>
          <a:lstStyle/>
          <a:p>
            <a:pPr algn="ctr"/>
            <a:r>
              <a:rPr lang="en-US" sz="1200" dirty="0"/>
              <a:t>IN tests for a list of values.</a:t>
            </a:r>
          </a:p>
          <a:p>
            <a:pPr algn="ctr"/>
            <a:endParaRPr lang="en-US" sz="1200" dirty="0"/>
          </a:p>
          <a:p>
            <a:pPr algn="ctr"/>
            <a:r>
              <a:rPr lang="en-US" sz="1200" dirty="0"/>
              <a:t>Can do </a:t>
            </a:r>
            <a:r>
              <a:rPr lang="en-US" sz="1200" b="1" u="sng" dirty="0"/>
              <a:t>IN</a:t>
            </a:r>
            <a:r>
              <a:rPr lang="en-US" sz="1200" dirty="0"/>
              <a:t> &amp; </a:t>
            </a:r>
            <a:r>
              <a:rPr lang="en-US" sz="1050" b="1" i="1" u="sng" dirty="0"/>
              <a:t>NOT IN (careful)</a:t>
            </a:r>
          </a:p>
          <a:p>
            <a:pPr algn="ctr"/>
            <a:endParaRPr lang="en-US" sz="1200" b="1" u="sng" dirty="0"/>
          </a:p>
          <a:p>
            <a:pPr algn="ctr"/>
            <a:r>
              <a:rPr lang="en-US" sz="1200" dirty="0"/>
              <a:t>Select*From employees </a:t>
            </a:r>
          </a:p>
          <a:p>
            <a:pPr algn="ctr"/>
            <a:r>
              <a:rPr lang="en-US" sz="1200" dirty="0"/>
              <a:t>where </a:t>
            </a:r>
            <a:r>
              <a:rPr lang="en-US" sz="1200" dirty="0" err="1"/>
              <a:t>e.age</a:t>
            </a:r>
            <a:r>
              <a:rPr lang="en-US" sz="1200" dirty="0"/>
              <a:t> IN (25, 35, 45, 55);</a:t>
            </a:r>
          </a:p>
          <a:p>
            <a:pPr algn="ctr"/>
            <a:endParaRPr lang="en-US" sz="1200" dirty="0"/>
          </a:p>
          <a:p>
            <a:pPr algn="ctr"/>
            <a:r>
              <a:rPr lang="en-US" sz="1200" dirty="0"/>
              <a:t>Careful with NOT IN!!! If there is even a single null value in the search list, then no results will be returned. Use NOT EXISTS </a:t>
            </a:r>
          </a:p>
        </p:txBody>
      </p:sp>
      <p:sp>
        <p:nvSpPr>
          <p:cNvPr id="22" name="TextBox 21">
            <a:extLst>
              <a:ext uri="{FF2B5EF4-FFF2-40B4-BE49-F238E27FC236}">
                <a16:creationId xmlns:a16="http://schemas.microsoft.com/office/drawing/2014/main" id="{70F387F0-9400-435F-8AF4-2CFB76125BBF}"/>
              </a:ext>
            </a:extLst>
          </p:cNvPr>
          <p:cNvSpPr txBox="1"/>
          <p:nvPr/>
        </p:nvSpPr>
        <p:spPr>
          <a:xfrm>
            <a:off x="9289664" y="3235498"/>
            <a:ext cx="2697014" cy="1384995"/>
          </a:xfrm>
          <a:prstGeom prst="rect">
            <a:avLst/>
          </a:prstGeom>
          <a:solidFill>
            <a:schemeClr val="bg1"/>
          </a:solidFill>
          <a:ln>
            <a:noFill/>
          </a:ln>
        </p:spPr>
        <p:txBody>
          <a:bodyPr wrap="square" rtlCol="0">
            <a:spAutoFit/>
          </a:bodyPr>
          <a:lstStyle/>
          <a:p>
            <a:pPr algn="ctr"/>
            <a:r>
              <a:rPr lang="en-US" sz="1200" dirty="0"/>
              <a:t>IS Null &amp; IS NOT Null</a:t>
            </a:r>
          </a:p>
          <a:p>
            <a:pPr algn="ctr"/>
            <a:endParaRPr lang="en-US" sz="1200" dirty="0"/>
          </a:p>
          <a:p>
            <a:pPr algn="ctr"/>
            <a:r>
              <a:rPr lang="en-US" sz="1200" dirty="0"/>
              <a:t>Select*From test</a:t>
            </a:r>
          </a:p>
          <a:p>
            <a:pPr algn="ctr"/>
            <a:r>
              <a:rPr lang="en-US" sz="1200" dirty="0"/>
              <a:t>Where </a:t>
            </a:r>
            <a:r>
              <a:rPr lang="en-US" sz="1200" dirty="0" err="1"/>
              <a:t>managername</a:t>
            </a:r>
            <a:r>
              <a:rPr lang="en-US" sz="1200" dirty="0"/>
              <a:t> </a:t>
            </a:r>
            <a:r>
              <a:rPr lang="en-US" sz="1200" b="1" u="sng" dirty="0"/>
              <a:t>IS</a:t>
            </a:r>
            <a:r>
              <a:rPr lang="en-US" sz="1200" dirty="0"/>
              <a:t> null;</a:t>
            </a:r>
          </a:p>
          <a:p>
            <a:pPr algn="ctr"/>
            <a:endParaRPr lang="en-US" sz="1200" dirty="0"/>
          </a:p>
          <a:p>
            <a:pPr algn="ctr"/>
            <a:r>
              <a:rPr lang="en-US" sz="1200" dirty="0"/>
              <a:t>Select*From test</a:t>
            </a:r>
          </a:p>
          <a:p>
            <a:pPr algn="ctr"/>
            <a:r>
              <a:rPr lang="en-US" sz="1200" dirty="0"/>
              <a:t>Where </a:t>
            </a:r>
            <a:r>
              <a:rPr lang="en-US" sz="1200" dirty="0" err="1"/>
              <a:t>managername</a:t>
            </a:r>
            <a:r>
              <a:rPr lang="en-US" sz="1200" dirty="0"/>
              <a:t> </a:t>
            </a:r>
            <a:r>
              <a:rPr lang="en-US" sz="1200" b="1" u="sng" dirty="0"/>
              <a:t>IS NOT </a:t>
            </a:r>
            <a:r>
              <a:rPr lang="en-US" sz="1200" dirty="0"/>
              <a:t>null;</a:t>
            </a:r>
          </a:p>
        </p:txBody>
      </p:sp>
      <p:sp>
        <p:nvSpPr>
          <p:cNvPr id="23" name="TextBox 22">
            <a:extLst>
              <a:ext uri="{FF2B5EF4-FFF2-40B4-BE49-F238E27FC236}">
                <a16:creationId xmlns:a16="http://schemas.microsoft.com/office/drawing/2014/main" id="{6437E193-870F-4818-9E7C-7F187DB8E785}"/>
              </a:ext>
            </a:extLst>
          </p:cNvPr>
          <p:cNvSpPr txBox="1"/>
          <p:nvPr/>
        </p:nvSpPr>
        <p:spPr>
          <a:xfrm>
            <a:off x="9289664" y="4685327"/>
            <a:ext cx="2697014" cy="1938992"/>
          </a:xfrm>
          <a:prstGeom prst="rect">
            <a:avLst/>
          </a:prstGeom>
          <a:solidFill>
            <a:schemeClr val="bg1"/>
          </a:solidFill>
          <a:ln>
            <a:noFill/>
          </a:ln>
        </p:spPr>
        <p:txBody>
          <a:bodyPr wrap="square" rtlCol="0">
            <a:spAutoFit/>
          </a:bodyPr>
          <a:lstStyle/>
          <a:p>
            <a:pPr algn="ctr"/>
            <a:r>
              <a:rPr lang="en-US" sz="1200" b="1" u="sng" dirty="0"/>
              <a:t>LIKE</a:t>
            </a:r>
            <a:r>
              <a:rPr lang="en-US" sz="1200" dirty="0"/>
              <a:t> or </a:t>
            </a:r>
            <a:r>
              <a:rPr lang="en-US" sz="1200" b="1" u="sng" dirty="0"/>
              <a:t>NOT LIKE </a:t>
            </a:r>
            <a:r>
              <a:rPr lang="en-US" sz="1200" dirty="0"/>
              <a:t>to match a pattern % is to match one or more characters, _ is to match exactly 1 character.</a:t>
            </a:r>
          </a:p>
          <a:p>
            <a:pPr algn="ctr"/>
            <a:endParaRPr lang="en-US" sz="1200" dirty="0"/>
          </a:p>
          <a:p>
            <a:pPr algn="ctr"/>
            <a:r>
              <a:rPr lang="en-US" sz="1200" dirty="0"/>
              <a:t>WILDCARDS </a:t>
            </a:r>
          </a:p>
          <a:p>
            <a:r>
              <a:rPr lang="en-US" sz="1200" dirty="0"/>
              <a:t>‘%you%’ – text contains word you</a:t>
            </a:r>
          </a:p>
          <a:p>
            <a:r>
              <a:rPr lang="en-US" sz="1200" dirty="0"/>
              <a:t>‘you%’ – text starts with you</a:t>
            </a:r>
          </a:p>
          <a:p>
            <a:endParaRPr lang="en-US" sz="1200" dirty="0"/>
          </a:p>
          <a:p>
            <a:pPr algn="ctr"/>
            <a:r>
              <a:rPr lang="en-US" sz="1200" dirty="0"/>
              <a:t>Select*From test</a:t>
            </a:r>
          </a:p>
          <a:p>
            <a:pPr algn="ctr"/>
            <a:r>
              <a:rPr lang="en-US" sz="1200" dirty="0"/>
              <a:t>Where </a:t>
            </a:r>
            <a:r>
              <a:rPr lang="en-US" sz="1200" dirty="0" err="1"/>
              <a:t>managername</a:t>
            </a:r>
            <a:r>
              <a:rPr lang="en-US" sz="1200" dirty="0"/>
              <a:t> </a:t>
            </a:r>
            <a:r>
              <a:rPr lang="en-US" sz="1200" b="1" u="sng" dirty="0"/>
              <a:t>LIKE</a:t>
            </a:r>
            <a:r>
              <a:rPr lang="en-US" sz="1200" dirty="0"/>
              <a:t> ‘%Bob%’;</a:t>
            </a:r>
          </a:p>
        </p:txBody>
      </p:sp>
      <p:sp>
        <p:nvSpPr>
          <p:cNvPr id="26" name="TextBox 25">
            <a:extLst>
              <a:ext uri="{FF2B5EF4-FFF2-40B4-BE49-F238E27FC236}">
                <a16:creationId xmlns:a16="http://schemas.microsoft.com/office/drawing/2014/main" id="{6446039F-C376-4050-B68F-FAC09C880485}"/>
              </a:ext>
            </a:extLst>
          </p:cNvPr>
          <p:cNvSpPr txBox="1"/>
          <p:nvPr/>
        </p:nvSpPr>
        <p:spPr>
          <a:xfrm>
            <a:off x="3504280" y="2522851"/>
            <a:ext cx="2697014" cy="830997"/>
          </a:xfrm>
          <a:prstGeom prst="rect">
            <a:avLst/>
          </a:prstGeom>
          <a:solidFill>
            <a:schemeClr val="bg1"/>
          </a:solidFill>
          <a:ln>
            <a:noFill/>
          </a:ln>
        </p:spPr>
        <p:txBody>
          <a:bodyPr wrap="square" rtlCol="0">
            <a:spAutoFit/>
          </a:bodyPr>
          <a:lstStyle/>
          <a:p>
            <a:pPr algn="ctr"/>
            <a:r>
              <a:rPr lang="en-US" sz="1200" b="1" u="sng" dirty="0"/>
              <a:t>% </a:t>
            </a:r>
            <a:r>
              <a:rPr lang="en-US" sz="1200" dirty="0"/>
              <a:t> = Wildcard. Good for searching match/no match in text. </a:t>
            </a:r>
          </a:p>
          <a:p>
            <a:pPr algn="ctr"/>
            <a:endParaRPr lang="en-US" sz="1200" dirty="0">
              <a:ln>
                <a:solidFill>
                  <a:srgbClr val="FF0000"/>
                </a:solidFill>
              </a:ln>
            </a:endParaRPr>
          </a:p>
          <a:p>
            <a:pPr algn="ctr"/>
            <a:r>
              <a:rPr lang="en-US" sz="1200" dirty="0"/>
              <a:t>Think: If(</a:t>
            </a:r>
            <a:r>
              <a:rPr lang="en-US" sz="1200" dirty="0" err="1"/>
              <a:t>IsNumber</a:t>
            </a:r>
            <a:r>
              <a:rPr lang="en-US" sz="1200" dirty="0"/>
              <a:t>(Search(</a:t>
            </a:r>
          </a:p>
        </p:txBody>
      </p:sp>
      <p:sp>
        <p:nvSpPr>
          <p:cNvPr id="16" name="TextBox 15">
            <a:extLst>
              <a:ext uri="{FF2B5EF4-FFF2-40B4-BE49-F238E27FC236}">
                <a16:creationId xmlns:a16="http://schemas.microsoft.com/office/drawing/2014/main" id="{F5B95530-1AE7-47F5-878A-FB370A8BB779}"/>
              </a:ext>
            </a:extLst>
          </p:cNvPr>
          <p:cNvSpPr txBox="1"/>
          <p:nvPr/>
        </p:nvSpPr>
        <p:spPr>
          <a:xfrm>
            <a:off x="3504280" y="1534387"/>
            <a:ext cx="2697014" cy="830997"/>
          </a:xfrm>
          <a:prstGeom prst="rect">
            <a:avLst/>
          </a:prstGeom>
          <a:solidFill>
            <a:schemeClr val="bg1"/>
          </a:solidFill>
          <a:ln>
            <a:noFill/>
          </a:ln>
        </p:spPr>
        <p:txBody>
          <a:bodyPr wrap="square" rtlCol="0">
            <a:spAutoFit/>
          </a:bodyPr>
          <a:lstStyle/>
          <a:p>
            <a:pPr algn="ctr"/>
            <a:r>
              <a:rPr lang="en-US" sz="1200" dirty="0"/>
              <a:t>Can use math operators with query</a:t>
            </a:r>
          </a:p>
          <a:p>
            <a:pPr algn="ctr"/>
            <a:endParaRPr lang="en-US" sz="1200" dirty="0"/>
          </a:p>
          <a:p>
            <a:r>
              <a:rPr lang="en-US" sz="1200" dirty="0"/>
              <a:t>Select </a:t>
            </a:r>
            <a:r>
              <a:rPr lang="en-US" sz="1200" dirty="0" err="1"/>
              <a:t>annualpay</a:t>
            </a:r>
            <a:r>
              <a:rPr lang="en-US" sz="1200" dirty="0"/>
              <a:t> </a:t>
            </a:r>
            <a:r>
              <a:rPr lang="en-US" sz="1200" b="1" dirty="0"/>
              <a:t>/ 52</a:t>
            </a:r>
            <a:r>
              <a:rPr lang="en-US" sz="1200" dirty="0"/>
              <a:t> AS </a:t>
            </a:r>
            <a:r>
              <a:rPr lang="en-US" sz="1200" dirty="0" err="1"/>
              <a:t>weeklypay</a:t>
            </a:r>
            <a:endParaRPr lang="en-US" sz="1200" dirty="0"/>
          </a:p>
          <a:p>
            <a:r>
              <a:rPr lang="en-US" sz="1200" dirty="0"/>
              <a:t>From payroll;</a:t>
            </a:r>
          </a:p>
        </p:txBody>
      </p:sp>
      <p:sp>
        <p:nvSpPr>
          <p:cNvPr id="17" name="TextBox 16">
            <a:extLst>
              <a:ext uri="{FF2B5EF4-FFF2-40B4-BE49-F238E27FC236}">
                <a16:creationId xmlns:a16="http://schemas.microsoft.com/office/drawing/2014/main" id="{423B53CF-BA27-4F8C-B7F4-08505520911F}"/>
              </a:ext>
            </a:extLst>
          </p:cNvPr>
          <p:cNvSpPr txBox="1"/>
          <p:nvPr/>
        </p:nvSpPr>
        <p:spPr>
          <a:xfrm>
            <a:off x="3504280" y="3551365"/>
            <a:ext cx="2697014" cy="1384995"/>
          </a:xfrm>
          <a:prstGeom prst="rect">
            <a:avLst/>
          </a:prstGeom>
          <a:solidFill>
            <a:schemeClr val="bg1"/>
          </a:solidFill>
          <a:ln>
            <a:noFill/>
          </a:ln>
        </p:spPr>
        <p:txBody>
          <a:bodyPr wrap="square" rtlCol="0">
            <a:spAutoFit/>
          </a:bodyPr>
          <a:lstStyle/>
          <a:p>
            <a:pPr algn="ctr"/>
            <a:r>
              <a:rPr lang="en-US" sz="1200" b="1" dirty="0"/>
              <a:t>Dividing an integer by an integer results in an integer!</a:t>
            </a:r>
          </a:p>
          <a:p>
            <a:r>
              <a:rPr lang="en-US" sz="1200" dirty="0"/>
              <a:t>Select 15 / 2;  (output 7)</a:t>
            </a:r>
          </a:p>
          <a:p>
            <a:endParaRPr lang="en-US" sz="1200" dirty="0"/>
          </a:p>
          <a:p>
            <a:pPr algn="ctr"/>
            <a:r>
              <a:rPr lang="en-US" sz="1200" b="1" dirty="0"/>
              <a:t>So, add a decimal to get a decimal </a:t>
            </a:r>
          </a:p>
          <a:p>
            <a:pPr algn="ctr"/>
            <a:r>
              <a:rPr lang="en-US" sz="1200" b="1" dirty="0"/>
              <a:t>(or cast)</a:t>
            </a:r>
          </a:p>
          <a:p>
            <a:r>
              <a:rPr lang="en-US" sz="1200" dirty="0"/>
              <a:t>Select 15 / 2.0; (output 7.5)</a:t>
            </a:r>
          </a:p>
        </p:txBody>
      </p:sp>
      <p:pic>
        <p:nvPicPr>
          <p:cNvPr id="3" name="Picture 2">
            <a:extLst>
              <a:ext uri="{FF2B5EF4-FFF2-40B4-BE49-F238E27FC236}">
                <a16:creationId xmlns:a16="http://schemas.microsoft.com/office/drawing/2014/main" id="{D4F4AA94-8E16-4B9B-A37F-79E66B63CA29}"/>
              </a:ext>
            </a:extLst>
          </p:cNvPr>
          <p:cNvPicPr>
            <a:picLocks noChangeAspect="1"/>
          </p:cNvPicPr>
          <p:nvPr/>
        </p:nvPicPr>
        <p:blipFill>
          <a:blip r:embed="rId2"/>
          <a:stretch>
            <a:fillRect/>
          </a:stretch>
        </p:blipFill>
        <p:spPr>
          <a:xfrm>
            <a:off x="205322" y="3353848"/>
            <a:ext cx="2859524" cy="1673351"/>
          </a:xfrm>
          <a:prstGeom prst="rect">
            <a:avLst/>
          </a:prstGeom>
        </p:spPr>
      </p:pic>
      <p:pic>
        <p:nvPicPr>
          <p:cNvPr id="6" name="Picture 5">
            <a:extLst>
              <a:ext uri="{FF2B5EF4-FFF2-40B4-BE49-F238E27FC236}">
                <a16:creationId xmlns:a16="http://schemas.microsoft.com/office/drawing/2014/main" id="{2CD7EB4D-CB74-45AD-8C47-68A5C2B651B4}"/>
              </a:ext>
            </a:extLst>
          </p:cNvPr>
          <p:cNvPicPr>
            <a:picLocks noChangeAspect="1"/>
          </p:cNvPicPr>
          <p:nvPr/>
        </p:nvPicPr>
        <p:blipFill>
          <a:blip r:embed="rId3"/>
          <a:stretch>
            <a:fillRect/>
          </a:stretch>
        </p:blipFill>
        <p:spPr>
          <a:xfrm>
            <a:off x="205322" y="5131690"/>
            <a:ext cx="2535604" cy="1673352"/>
          </a:xfrm>
          <a:prstGeom prst="rect">
            <a:avLst/>
          </a:prstGeom>
        </p:spPr>
      </p:pic>
      <p:pic>
        <p:nvPicPr>
          <p:cNvPr id="8" name="Picture 7">
            <a:extLst>
              <a:ext uri="{FF2B5EF4-FFF2-40B4-BE49-F238E27FC236}">
                <a16:creationId xmlns:a16="http://schemas.microsoft.com/office/drawing/2014/main" id="{F2D0A25D-2C98-4542-AA69-49F9F6C30BA3}"/>
              </a:ext>
            </a:extLst>
          </p:cNvPr>
          <p:cNvPicPr>
            <a:picLocks noChangeAspect="1"/>
          </p:cNvPicPr>
          <p:nvPr/>
        </p:nvPicPr>
        <p:blipFill>
          <a:blip r:embed="rId4"/>
          <a:stretch>
            <a:fillRect/>
          </a:stretch>
        </p:blipFill>
        <p:spPr>
          <a:xfrm>
            <a:off x="2904870" y="5140628"/>
            <a:ext cx="2514399" cy="1687382"/>
          </a:xfrm>
          <a:prstGeom prst="rect">
            <a:avLst/>
          </a:prstGeom>
        </p:spPr>
      </p:pic>
      <p:sp>
        <p:nvSpPr>
          <p:cNvPr id="27" name="TextBox 26">
            <a:extLst>
              <a:ext uri="{FF2B5EF4-FFF2-40B4-BE49-F238E27FC236}">
                <a16:creationId xmlns:a16="http://schemas.microsoft.com/office/drawing/2014/main" id="{ED4549EA-0C93-43AB-8EB7-304DC81A98ED}"/>
              </a:ext>
            </a:extLst>
          </p:cNvPr>
          <p:cNvSpPr txBox="1"/>
          <p:nvPr/>
        </p:nvSpPr>
        <p:spPr>
          <a:xfrm>
            <a:off x="5788201" y="6158711"/>
            <a:ext cx="2697014" cy="646331"/>
          </a:xfrm>
          <a:prstGeom prst="rect">
            <a:avLst/>
          </a:prstGeom>
          <a:solidFill>
            <a:schemeClr val="bg1"/>
          </a:solidFill>
          <a:ln>
            <a:noFill/>
          </a:ln>
        </p:spPr>
        <p:txBody>
          <a:bodyPr wrap="square" rtlCol="0">
            <a:spAutoFit/>
          </a:bodyPr>
          <a:lstStyle/>
          <a:p>
            <a:pPr algn="ctr"/>
            <a:r>
              <a:rPr lang="en-US" sz="1200" b="1" dirty="0"/>
              <a:t>Rounded to 3 decimal places here!</a:t>
            </a:r>
          </a:p>
          <a:p>
            <a:pPr algn="ctr"/>
            <a:r>
              <a:rPr lang="en-US" sz="1200" b="1" dirty="0"/>
              <a:t>DO NOT do 15/2, 3 (will still result in integer with .000 at end.</a:t>
            </a:r>
            <a:endParaRPr lang="en-US" sz="1200" dirty="0"/>
          </a:p>
        </p:txBody>
      </p:sp>
      <p:cxnSp>
        <p:nvCxnSpPr>
          <p:cNvPr id="28" name="Straight Arrow Connector 27">
            <a:extLst>
              <a:ext uri="{FF2B5EF4-FFF2-40B4-BE49-F238E27FC236}">
                <a16:creationId xmlns:a16="http://schemas.microsoft.com/office/drawing/2014/main" id="{3A326AC2-9D91-4818-8A05-242A0333EA7E}"/>
              </a:ext>
            </a:extLst>
          </p:cNvPr>
          <p:cNvCxnSpPr>
            <a:cxnSpLocks/>
            <a:stCxn id="27" idx="0"/>
            <a:endCxn id="8" idx="3"/>
          </p:cNvCxnSpPr>
          <p:nvPr/>
        </p:nvCxnSpPr>
        <p:spPr>
          <a:xfrm flipH="1" flipV="1">
            <a:off x="5419269" y="5984319"/>
            <a:ext cx="1717439" cy="17439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5142705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8277701-9A59-452B-9357-928FD7000313}"/>
              </a:ext>
            </a:extLst>
          </p:cNvPr>
          <p:cNvSpPr txBox="1"/>
          <p:nvPr/>
        </p:nvSpPr>
        <p:spPr>
          <a:xfrm>
            <a:off x="411272" y="251297"/>
            <a:ext cx="11466403" cy="369332"/>
          </a:xfrm>
          <a:prstGeom prst="rect">
            <a:avLst/>
          </a:prstGeom>
          <a:solidFill>
            <a:schemeClr val="bg1"/>
          </a:solidFill>
          <a:ln>
            <a:noFill/>
          </a:ln>
        </p:spPr>
        <p:txBody>
          <a:bodyPr wrap="square" rtlCol="0">
            <a:spAutoFit/>
          </a:bodyPr>
          <a:lstStyle/>
          <a:p>
            <a:pPr algn="ctr"/>
            <a:r>
              <a:rPr lang="en-US" dirty="0"/>
              <a:t>Random #’s , Min/Max vs Least/Greatest, Rounding, Aggregate, Cast</a:t>
            </a:r>
          </a:p>
        </p:txBody>
      </p:sp>
      <p:sp>
        <p:nvSpPr>
          <p:cNvPr id="24" name="TextBox 23">
            <a:extLst>
              <a:ext uri="{FF2B5EF4-FFF2-40B4-BE49-F238E27FC236}">
                <a16:creationId xmlns:a16="http://schemas.microsoft.com/office/drawing/2014/main" id="{CF2DFD50-E3AE-4EDC-ACC0-115C91A66434}"/>
              </a:ext>
            </a:extLst>
          </p:cNvPr>
          <p:cNvSpPr txBox="1"/>
          <p:nvPr/>
        </p:nvSpPr>
        <p:spPr>
          <a:xfrm>
            <a:off x="3504280" y="668298"/>
            <a:ext cx="2697014" cy="276999"/>
          </a:xfrm>
          <a:prstGeom prst="rect">
            <a:avLst/>
          </a:prstGeom>
          <a:solidFill>
            <a:schemeClr val="tx1"/>
          </a:solidFill>
          <a:ln>
            <a:noFill/>
          </a:ln>
        </p:spPr>
        <p:txBody>
          <a:bodyPr wrap="square" rtlCol="0">
            <a:spAutoFit/>
          </a:bodyPr>
          <a:lstStyle/>
          <a:p>
            <a:pPr algn="ctr"/>
            <a:r>
              <a:rPr lang="en-US" sz="1200" dirty="0">
                <a:solidFill>
                  <a:schemeClr val="bg1"/>
                </a:solidFill>
              </a:rPr>
              <a:t>CEIL, FLOOR, ROUND, TRUNC</a:t>
            </a:r>
          </a:p>
        </p:txBody>
      </p:sp>
      <p:sp>
        <p:nvSpPr>
          <p:cNvPr id="12" name="TextBox 11">
            <a:extLst>
              <a:ext uri="{FF2B5EF4-FFF2-40B4-BE49-F238E27FC236}">
                <a16:creationId xmlns:a16="http://schemas.microsoft.com/office/drawing/2014/main" id="{F02945B7-BC7B-47CD-A5FE-4EA3ACDBF810}"/>
              </a:ext>
            </a:extLst>
          </p:cNvPr>
          <p:cNvSpPr txBox="1"/>
          <p:nvPr/>
        </p:nvSpPr>
        <p:spPr>
          <a:xfrm>
            <a:off x="6396972" y="669544"/>
            <a:ext cx="2697014" cy="261610"/>
          </a:xfrm>
          <a:prstGeom prst="rect">
            <a:avLst/>
          </a:prstGeom>
          <a:solidFill>
            <a:schemeClr val="tx1"/>
          </a:solidFill>
          <a:ln>
            <a:noFill/>
          </a:ln>
        </p:spPr>
        <p:txBody>
          <a:bodyPr wrap="square" rtlCol="0">
            <a:spAutoFit/>
          </a:bodyPr>
          <a:lstStyle/>
          <a:p>
            <a:pPr algn="ctr"/>
            <a:r>
              <a:rPr lang="en-US" sz="1100" dirty="0">
                <a:solidFill>
                  <a:schemeClr val="bg1"/>
                </a:solidFill>
              </a:rPr>
              <a:t>Count ( ), Sum( ), Avg( )</a:t>
            </a:r>
          </a:p>
        </p:txBody>
      </p:sp>
      <p:sp>
        <p:nvSpPr>
          <p:cNvPr id="13" name="TextBox 12">
            <a:extLst>
              <a:ext uri="{FF2B5EF4-FFF2-40B4-BE49-F238E27FC236}">
                <a16:creationId xmlns:a16="http://schemas.microsoft.com/office/drawing/2014/main" id="{76023C70-6732-4859-A742-E3E73518BE3F}"/>
              </a:ext>
            </a:extLst>
          </p:cNvPr>
          <p:cNvSpPr txBox="1"/>
          <p:nvPr/>
        </p:nvSpPr>
        <p:spPr>
          <a:xfrm>
            <a:off x="426958" y="668298"/>
            <a:ext cx="2697014" cy="276999"/>
          </a:xfrm>
          <a:prstGeom prst="rect">
            <a:avLst/>
          </a:prstGeom>
          <a:solidFill>
            <a:schemeClr val="tx1"/>
          </a:solidFill>
          <a:ln>
            <a:noFill/>
          </a:ln>
        </p:spPr>
        <p:txBody>
          <a:bodyPr wrap="square" rtlCol="0">
            <a:spAutoFit/>
          </a:bodyPr>
          <a:lstStyle/>
          <a:p>
            <a:pPr algn="ctr"/>
            <a:r>
              <a:rPr lang="en-US" sz="1200" dirty="0">
                <a:solidFill>
                  <a:schemeClr val="bg1"/>
                </a:solidFill>
              </a:rPr>
              <a:t>Random()</a:t>
            </a:r>
          </a:p>
        </p:txBody>
      </p:sp>
      <p:sp>
        <p:nvSpPr>
          <p:cNvPr id="14" name="TextBox 13">
            <a:extLst>
              <a:ext uri="{FF2B5EF4-FFF2-40B4-BE49-F238E27FC236}">
                <a16:creationId xmlns:a16="http://schemas.microsoft.com/office/drawing/2014/main" id="{CCDCEEE6-7829-4D75-82F5-92CCB0431491}"/>
              </a:ext>
            </a:extLst>
          </p:cNvPr>
          <p:cNvSpPr txBox="1"/>
          <p:nvPr/>
        </p:nvSpPr>
        <p:spPr>
          <a:xfrm>
            <a:off x="426958" y="1072138"/>
            <a:ext cx="2697014" cy="1200329"/>
          </a:xfrm>
          <a:prstGeom prst="rect">
            <a:avLst/>
          </a:prstGeom>
          <a:solidFill>
            <a:schemeClr val="bg1"/>
          </a:solidFill>
          <a:ln>
            <a:noFill/>
          </a:ln>
        </p:spPr>
        <p:txBody>
          <a:bodyPr wrap="square" rtlCol="0">
            <a:spAutoFit/>
          </a:bodyPr>
          <a:lstStyle/>
          <a:p>
            <a:pPr algn="ctr"/>
            <a:r>
              <a:rPr lang="en-US" sz="1200" dirty="0"/>
              <a:t>Can use Random() function to pull a sample from a list.</a:t>
            </a:r>
          </a:p>
          <a:p>
            <a:pPr algn="ctr"/>
            <a:endParaRPr lang="en-US" sz="1200" dirty="0"/>
          </a:p>
          <a:p>
            <a:r>
              <a:rPr lang="en-US" sz="1200" dirty="0"/>
              <a:t>Select * From test</a:t>
            </a:r>
          </a:p>
          <a:p>
            <a:r>
              <a:rPr lang="en-US" sz="1200" dirty="0"/>
              <a:t>Order By </a:t>
            </a:r>
            <a:r>
              <a:rPr lang="en-US" sz="1200" b="1" dirty="0"/>
              <a:t>RANDOM()</a:t>
            </a:r>
          </a:p>
          <a:p>
            <a:r>
              <a:rPr lang="en-US" sz="1200" dirty="0"/>
              <a:t>Limit 20;</a:t>
            </a:r>
          </a:p>
        </p:txBody>
      </p:sp>
      <p:sp>
        <p:nvSpPr>
          <p:cNvPr id="15" name="TextBox 14">
            <a:extLst>
              <a:ext uri="{FF2B5EF4-FFF2-40B4-BE49-F238E27FC236}">
                <a16:creationId xmlns:a16="http://schemas.microsoft.com/office/drawing/2014/main" id="{2B40BCD5-9D82-4FE7-AC38-68E064E78EC0}"/>
              </a:ext>
            </a:extLst>
          </p:cNvPr>
          <p:cNvSpPr txBox="1"/>
          <p:nvPr/>
        </p:nvSpPr>
        <p:spPr>
          <a:xfrm>
            <a:off x="6396972" y="1049298"/>
            <a:ext cx="2697014" cy="830997"/>
          </a:xfrm>
          <a:prstGeom prst="rect">
            <a:avLst/>
          </a:prstGeom>
          <a:solidFill>
            <a:schemeClr val="bg1"/>
          </a:solidFill>
          <a:ln>
            <a:noFill/>
          </a:ln>
        </p:spPr>
        <p:txBody>
          <a:bodyPr wrap="square" rtlCol="0">
            <a:spAutoFit/>
          </a:bodyPr>
          <a:lstStyle/>
          <a:p>
            <a:pPr algn="ctr"/>
            <a:r>
              <a:rPr lang="en-US" sz="1200" dirty="0"/>
              <a:t>To show both aggregate and nonaggregate columns (see below), you need to select the column, then the aggregate function, then Group By.</a:t>
            </a:r>
          </a:p>
        </p:txBody>
      </p:sp>
      <p:sp>
        <p:nvSpPr>
          <p:cNvPr id="26" name="TextBox 25">
            <a:extLst>
              <a:ext uri="{FF2B5EF4-FFF2-40B4-BE49-F238E27FC236}">
                <a16:creationId xmlns:a16="http://schemas.microsoft.com/office/drawing/2014/main" id="{6446039F-C376-4050-B68F-FAC09C880485}"/>
              </a:ext>
            </a:extLst>
          </p:cNvPr>
          <p:cNvSpPr txBox="1"/>
          <p:nvPr/>
        </p:nvSpPr>
        <p:spPr>
          <a:xfrm>
            <a:off x="3504280" y="2255687"/>
            <a:ext cx="2697014" cy="646331"/>
          </a:xfrm>
          <a:prstGeom prst="rect">
            <a:avLst/>
          </a:prstGeom>
          <a:solidFill>
            <a:schemeClr val="bg1"/>
          </a:solidFill>
          <a:ln>
            <a:noFill/>
          </a:ln>
        </p:spPr>
        <p:txBody>
          <a:bodyPr wrap="square" rtlCol="0">
            <a:spAutoFit/>
          </a:bodyPr>
          <a:lstStyle/>
          <a:p>
            <a:pPr algn="ctr"/>
            <a:r>
              <a:rPr lang="en-US" sz="1200" dirty="0"/>
              <a:t>Round will round to number of places.</a:t>
            </a:r>
          </a:p>
          <a:p>
            <a:pPr algn="ctr"/>
            <a:endParaRPr lang="en-US" sz="1200" dirty="0"/>
          </a:p>
          <a:p>
            <a:r>
              <a:rPr lang="en-US" sz="1200" dirty="0"/>
              <a:t>Select </a:t>
            </a:r>
            <a:r>
              <a:rPr lang="en-US" sz="1200" b="1" dirty="0"/>
              <a:t>Round</a:t>
            </a:r>
            <a:r>
              <a:rPr lang="en-US" sz="1200" dirty="0"/>
              <a:t>(98.775 , 2); (output 98.78)</a:t>
            </a:r>
          </a:p>
        </p:txBody>
      </p:sp>
      <p:sp>
        <p:nvSpPr>
          <p:cNvPr id="16" name="TextBox 15">
            <a:extLst>
              <a:ext uri="{FF2B5EF4-FFF2-40B4-BE49-F238E27FC236}">
                <a16:creationId xmlns:a16="http://schemas.microsoft.com/office/drawing/2014/main" id="{F5B95530-1AE7-47F5-878A-FB370A8BB779}"/>
              </a:ext>
            </a:extLst>
          </p:cNvPr>
          <p:cNvSpPr txBox="1"/>
          <p:nvPr/>
        </p:nvSpPr>
        <p:spPr>
          <a:xfrm>
            <a:off x="3504280" y="1048827"/>
            <a:ext cx="2697014" cy="1015663"/>
          </a:xfrm>
          <a:prstGeom prst="rect">
            <a:avLst/>
          </a:prstGeom>
          <a:solidFill>
            <a:schemeClr val="bg1"/>
          </a:solidFill>
          <a:ln>
            <a:noFill/>
          </a:ln>
        </p:spPr>
        <p:txBody>
          <a:bodyPr wrap="square" rtlCol="0">
            <a:spAutoFit/>
          </a:bodyPr>
          <a:lstStyle/>
          <a:p>
            <a:pPr algn="ctr"/>
            <a:r>
              <a:rPr lang="en-US" sz="1200" dirty="0"/>
              <a:t>Celling rounds up to nearest integer</a:t>
            </a:r>
          </a:p>
          <a:p>
            <a:pPr algn="ctr"/>
            <a:r>
              <a:rPr lang="en-US" sz="1200" dirty="0"/>
              <a:t>Floor rounds down to nearest integer</a:t>
            </a:r>
          </a:p>
          <a:p>
            <a:pPr algn="ctr"/>
            <a:endParaRPr lang="en-US" sz="1200" dirty="0"/>
          </a:p>
          <a:p>
            <a:r>
              <a:rPr lang="en-US" sz="1200" dirty="0"/>
              <a:t>Select </a:t>
            </a:r>
            <a:r>
              <a:rPr lang="en-US" sz="1200" b="1" dirty="0"/>
              <a:t>Ceiling </a:t>
            </a:r>
            <a:r>
              <a:rPr lang="en-US" sz="1200" dirty="0"/>
              <a:t>(98.775);  (output 99)</a:t>
            </a:r>
          </a:p>
          <a:p>
            <a:r>
              <a:rPr lang="en-US" sz="1200" dirty="0"/>
              <a:t>Select </a:t>
            </a:r>
            <a:r>
              <a:rPr lang="en-US" sz="1200" b="1" dirty="0"/>
              <a:t>Floor</a:t>
            </a:r>
            <a:r>
              <a:rPr lang="en-US" sz="1200" dirty="0"/>
              <a:t> (98.775); (output 98)</a:t>
            </a:r>
          </a:p>
        </p:txBody>
      </p:sp>
      <p:sp>
        <p:nvSpPr>
          <p:cNvPr id="25" name="TextBox 24">
            <a:extLst>
              <a:ext uri="{FF2B5EF4-FFF2-40B4-BE49-F238E27FC236}">
                <a16:creationId xmlns:a16="http://schemas.microsoft.com/office/drawing/2014/main" id="{60603FED-C0EC-435C-8C5C-B7A83C53BC06}"/>
              </a:ext>
            </a:extLst>
          </p:cNvPr>
          <p:cNvSpPr txBox="1"/>
          <p:nvPr/>
        </p:nvSpPr>
        <p:spPr>
          <a:xfrm>
            <a:off x="3504280" y="3093215"/>
            <a:ext cx="2697014" cy="646331"/>
          </a:xfrm>
          <a:prstGeom prst="rect">
            <a:avLst/>
          </a:prstGeom>
          <a:solidFill>
            <a:schemeClr val="bg1"/>
          </a:solidFill>
          <a:ln>
            <a:noFill/>
          </a:ln>
        </p:spPr>
        <p:txBody>
          <a:bodyPr wrap="square" rtlCol="0">
            <a:spAutoFit/>
          </a:bodyPr>
          <a:lstStyle/>
          <a:p>
            <a:pPr algn="ctr"/>
            <a:r>
              <a:rPr lang="en-US" sz="1200" dirty="0" err="1"/>
              <a:t>Trunc</a:t>
            </a:r>
            <a:r>
              <a:rPr lang="en-US" sz="1200" dirty="0"/>
              <a:t> will cutoff at number of places.</a:t>
            </a:r>
          </a:p>
          <a:p>
            <a:pPr algn="ctr"/>
            <a:endParaRPr lang="en-US" sz="1200" dirty="0"/>
          </a:p>
          <a:p>
            <a:r>
              <a:rPr lang="en-US" sz="1200" dirty="0"/>
              <a:t>Select </a:t>
            </a:r>
            <a:r>
              <a:rPr lang="en-US" sz="1200" b="1" dirty="0" err="1"/>
              <a:t>Trunc</a:t>
            </a:r>
            <a:r>
              <a:rPr lang="en-US" sz="1200" b="1" dirty="0"/>
              <a:t> </a:t>
            </a:r>
            <a:r>
              <a:rPr lang="en-US" sz="1200" dirty="0"/>
              <a:t>(98.775 , 2); (output 98.77)</a:t>
            </a:r>
          </a:p>
        </p:txBody>
      </p:sp>
      <p:sp>
        <p:nvSpPr>
          <p:cNvPr id="29" name="TextBox 28">
            <a:extLst>
              <a:ext uri="{FF2B5EF4-FFF2-40B4-BE49-F238E27FC236}">
                <a16:creationId xmlns:a16="http://schemas.microsoft.com/office/drawing/2014/main" id="{A4A682B3-97B0-4759-9017-5D5ED1527E65}"/>
              </a:ext>
            </a:extLst>
          </p:cNvPr>
          <p:cNvSpPr txBox="1"/>
          <p:nvPr/>
        </p:nvSpPr>
        <p:spPr>
          <a:xfrm>
            <a:off x="411272" y="2563335"/>
            <a:ext cx="2697014" cy="276999"/>
          </a:xfrm>
          <a:prstGeom prst="rect">
            <a:avLst/>
          </a:prstGeom>
          <a:solidFill>
            <a:schemeClr val="tx1"/>
          </a:solidFill>
          <a:ln>
            <a:noFill/>
          </a:ln>
        </p:spPr>
        <p:txBody>
          <a:bodyPr wrap="square" rtlCol="0">
            <a:spAutoFit/>
          </a:bodyPr>
          <a:lstStyle/>
          <a:p>
            <a:pPr algn="ctr"/>
            <a:r>
              <a:rPr lang="en-US" sz="1200" dirty="0">
                <a:solidFill>
                  <a:schemeClr val="bg1"/>
                </a:solidFill>
              </a:rPr>
              <a:t>Min( ) and Max( )</a:t>
            </a:r>
          </a:p>
        </p:txBody>
      </p:sp>
      <p:sp>
        <p:nvSpPr>
          <p:cNvPr id="30" name="TextBox 29">
            <a:extLst>
              <a:ext uri="{FF2B5EF4-FFF2-40B4-BE49-F238E27FC236}">
                <a16:creationId xmlns:a16="http://schemas.microsoft.com/office/drawing/2014/main" id="{7488CE8A-4E0E-44AA-B42F-C5024A79B3CB}"/>
              </a:ext>
            </a:extLst>
          </p:cNvPr>
          <p:cNvSpPr txBox="1"/>
          <p:nvPr/>
        </p:nvSpPr>
        <p:spPr>
          <a:xfrm>
            <a:off x="411272" y="3004665"/>
            <a:ext cx="2697014" cy="461665"/>
          </a:xfrm>
          <a:prstGeom prst="rect">
            <a:avLst/>
          </a:prstGeom>
          <a:solidFill>
            <a:schemeClr val="bg1"/>
          </a:solidFill>
          <a:ln>
            <a:noFill/>
          </a:ln>
        </p:spPr>
        <p:txBody>
          <a:bodyPr wrap="square" rtlCol="0">
            <a:spAutoFit/>
          </a:bodyPr>
          <a:lstStyle/>
          <a:p>
            <a:pPr algn="ctr"/>
            <a:r>
              <a:rPr lang="en-US" sz="1200" dirty="0"/>
              <a:t>Finds smallest and largest values withing a </a:t>
            </a:r>
            <a:r>
              <a:rPr lang="en-US" sz="1200" b="1" u="sng" dirty="0"/>
              <a:t>column</a:t>
            </a:r>
          </a:p>
        </p:txBody>
      </p:sp>
      <p:sp>
        <p:nvSpPr>
          <p:cNvPr id="32" name="TextBox 31">
            <a:extLst>
              <a:ext uri="{FF2B5EF4-FFF2-40B4-BE49-F238E27FC236}">
                <a16:creationId xmlns:a16="http://schemas.microsoft.com/office/drawing/2014/main" id="{87FAF0E6-3873-427E-8C2D-D96B8DD72F2D}"/>
              </a:ext>
            </a:extLst>
          </p:cNvPr>
          <p:cNvSpPr txBox="1"/>
          <p:nvPr/>
        </p:nvSpPr>
        <p:spPr>
          <a:xfrm>
            <a:off x="411272" y="3661777"/>
            <a:ext cx="2697014" cy="276999"/>
          </a:xfrm>
          <a:prstGeom prst="rect">
            <a:avLst/>
          </a:prstGeom>
          <a:solidFill>
            <a:schemeClr val="tx1"/>
          </a:solidFill>
          <a:ln>
            <a:noFill/>
          </a:ln>
        </p:spPr>
        <p:txBody>
          <a:bodyPr wrap="square" rtlCol="0">
            <a:spAutoFit/>
          </a:bodyPr>
          <a:lstStyle/>
          <a:p>
            <a:pPr algn="ctr"/>
            <a:r>
              <a:rPr lang="en-US" sz="1200" dirty="0">
                <a:solidFill>
                  <a:schemeClr val="bg1"/>
                </a:solidFill>
              </a:rPr>
              <a:t>Least( ) and Greatest ( )</a:t>
            </a:r>
          </a:p>
        </p:txBody>
      </p:sp>
      <p:sp>
        <p:nvSpPr>
          <p:cNvPr id="33" name="TextBox 32">
            <a:extLst>
              <a:ext uri="{FF2B5EF4-FFF2-40B4-BE49-F238E27FC236}">
                <a16:creationId xmlns:a16="http://schemas.microsoft.com/office/drawing/2014/main" id="{A4158EB6-E6FA-42BB-AD10-F91CED42A37D}"/>
              </a:ext>
            </a:extLst>
          </p:cNvPr>
          <p:cNvSpPr txBox="1"/>
          <p:nvPr/>
        </p:nvSpPr>
        <p:spPr>
          <a:xfrm>
            <a:off x="411272" y="4119766"/>
            <a:ext cx="2697014" cy="461665"/>
          </a:xfrm>
          <a:prstGeom prst="rect">
            <a:avLst/>
          </a:prstGeom>
          <a:solidFill>
            <a:schemeClr val="bg1"/>
          </a:solidFill>
          <a:ln>
            <a:noFill/>
          </a:ln>
        </p:spPr>
        <p:txBody>
          <a:bodyPr wrap="square" rtlCol="0">
            <a:spAutoFit/>
          </a:bodyPr>
          <a:lstStyle/>
          <a:p>
            <a:pPr algn="ctr"/>
            <a:r>
              <a:rPr lang="en-US" sz="1200" dirty="0"/>
              <a:t>Finds smallest and largest values withing a </a:t>
            </a:r>
            <a:r>
              <a:rPr lang="en-US" sz="1200" b="1" u="sng" dirty="0"/>
              <a:t>row</a:t>
            </a:r>
          </a:p>
        </p:txBody>
      </p:sp>
      <p:sp>
        <p:nvSpPr>
          <p:cNvPr id="35" name="TextBox 34">
            <a:extLst>
              <a:ext uri="{FF2B5EF4-FFF2-40B4-BE49-F238E27FC236}">
                <a16:creationId xmlns:a16="http://schemas.microsoft.com/office/drawing/2014/main" id="{F5713A78-20ED-43E8-B438-720B66383112}"/>
              </a:ext>
            </a:extLst>
          </p:cNvPr>
          <p:cNvSpPr txBox="1"/>
          <p:nvPr/>
        </p:nvSpPr>
        <p:spPr>
          <a:xfrm>
            <a:off x="411272" y="4685327"/>
            <a:ext cx="2697014" cy="461665"/>
          </a:xfrm>
          <a:prstGeom prst="rect">
            <a:avLst/>
          </a:prstGeom>
          <a:solidFill>
            <a:schemeClr val="bg1"/>
          </a:solidFill>
          <a:ln>
            <a:noFill/>
          </a:ln>
        </p:spPr>
        <p:txBody>
          <a:bodyPr wrap="square" rtlCol="0">
            <a:spAutoFit/>
          </a:bodyPr>
          <a:lstStyle/>
          <a:p>
            <a:pPr algn="ctr"/>
            <a:r>
              <a:rPr lang="en-US" sz="1200" b="1" dirty="0"/>
              <a:t>If one value is null, it returns null!</a:t>
            </a:r>
          </a:p>
          <a:p>
            <a:pPr algn="ctr"/>
            <a:r>
              <a:rPr lang="en-US" sz="1200" dirty="0"/>
              <a:t>See page 193</a:t>
            </a:r>
          </a:p>
        </p:txBody>
      </p:sp>
      <p:pic>
        <p:nvPicPr>
          <p:cNvPr id="4" name="Picture 3">
            <a:extLst>
              <a:ext uri="{FF2B5EF4-FFF2-40B4-BE49-F238E27FC236}">
                <a16:creationId xmlns:a16="http://schemas.microsoft.com/office/drawing/2014/main" id="{B7859965-5E72-45C7-9457-A29985AB98DE}"/>
              </a:ext>
            </a:extLst>
          </p:cNvPr>
          <p:cNvPicPr>
            <a:picLocks noChangeAspect="1"/>
          </p:cNvPicPr>
          <p:nvPr/>
        </p:nvPicPr>
        <p:blipFill>
          <a:blip r:embed="rId2"/>
          <a:stretch>
            <a:fillRect/>
          </a:stretch>
        </p:blipFill>
        <p:spPr>
          <a:xfrm>
            <a:off x="9165484" y="2563335"/>
            <a:ext cx="2817800" cy="3308429"/>
          </a:xfrm>
          <a:prstGeom prst="rect">
            <a:avLst/>
          </a:prstGeom>
        </p:spPr>
      </p:pic>
      <p:pic>
        <p:nvPicPr>
          <p:cNvPr id="9" name="Picture 8">
            <a:extLst>
              <a:ext uri="{FF2B5EF4-FFF2-40B4-BE49-F238E27FC236}">
                <a16:creationId xmlns:a16="http://schemas.microsoft.com/office/drawing/2014/main" id="{F359EACC-409E-4D68-932E-F04D9A45E1E9}"/>
              </a:ext>
            </a:extLst>
          </p:cNvPr>
          <p:cNvPicPr>
            <a:picLocks noChangeAspect="1"/>
          </p:cNvPicPr>
          <p:nvPr/>
        </p:nvPicPr>
        <p:blipFill>
          <a:blip r:embed="rId3"/>
          <a:stretch>
            <a:fillRect/>
          </a:stretch>
        </p:blipFill>
        <p:spPr>
          <a:xfrm>
            <a:off x="9165483" y="668298"/>
            <a:ext cx="2817800" cy="1850380"/>
          </a:xfrm>
          <a:prstGeom prst="rect">
            <a:avLst/>
          </a:prstGeom>
        </p:spPr>
      </p:pic>
      <p:cxnSp>
        <p:nvCxnSpPr>
          <p:cNvPr id="36" name="Straight Arrow Connector 35">
            <a:extLst>
              <a:ext uri="{FF2B5EF4-FFF2-40B4-BE49-F238E27FC236}">
                <a16:creationId xmlns:a16="http://schemas.microsoft.com/office/drawing/2014/main" id="{BBEE2C36-9768-4DFA-82F9-8240FF7898F9}"/>
              </a:ext>
            </a:extLst>
          </p:cNvPr>
          <p:cNvCxnSpPr>
            <a:cxnSpLocks/>
            <a:stCxn id="15" idx="2"/>
            <a:endCxn id="4" idx="1"/>
          </p:cNvCxnSpPr>
          <p:nvPr/>
        </p:nvCxnSpPr>
        <p:spPr>
          <a:xfrm>
            <a:off x="7745479" y="1880295"/>
            <a:ext cx="1420005" cy="233725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B8FEEE98-A5F5-4376-B451-CEEB1FB0E368}"/>
              </a:ext>
            </a:extLst>
          </p:cNvPr>
          <p:cNvSpPr txBox="1"/>
          <p:nvPr/>
        </p:nvSpPr>
        <p:spPr>
          <a:xfrm>
            <a:off x="3256138" y="3894854"/>
            <a:ext cx="5441032" cy="276999"/>
          </a:xfrm>
          <a:prstGeom prst="rect">
            <a:avLst/>
          </a:prstGeom>
          <a:solidFill>
            <a:schemeClr val="tx1"/>
          </a:solidFill>
          <a:ln>
            <a:noFill/>
          </a:ln>
        </p:spPr>
        <p:txBody>
          <a:bodyPr wrap="square" rtlCol="0">
            <a:spAutoFit/>
          </a:bodyPr>
          <a:lstStyle/>
          <a:p>
            <a:pPr algn="ctr"/>
            <a:r>
              <a:rPr lang="en-US" sz="1200" dirty="0">
                <a:solidFill>
                  <a:schemeClr val="bg1"/>
                </a:solidFill>
              </a:rPr>
              <a:t>CAST (something AS data type)</a:t>
            </a:r>
          </a:p>
        </p:txBody>
      </p:sp>
      <p:sp>
        <p:nvSpPr>
          <p:cNvPr id="38" name="TextBox 37">
            <a:extLst>
              <a:ext uri="{FF2B5EF4-FFF2-40B4-BE49-F238E27FC236}">
                <a16:creationId xmlns:a16="http://schemas.microsoft.com/office/drawing/2014/main" id="{0AFC9F97-1480-41AF-845F-43E39F0C5A2A}"/>
              </a:ext>
            </a:extLst>
          </p:cNvPr>
          <p:cNvSpPr txBox="1"/>
          <p:nvPr/>
        </p:nvSpPr>
        <p:spPr>
          <a:xfrm>
            <a:off x="3256138" y="4217549"/>
            <a:ext cx="3140833" cy="646331"/>
          </a:xfrm>
          <a:prstGeom prst="rect">
            <a:avLst/>
          </a:prstGeom>
          <a:solidFill>
            <a:schemeClr val="bg1"/>
          </a:solidFill>
          <a:ln>
            <a:noFill/>
          </a:ln>
        </p:spPr>
        <p:txBody>
          <a:bodyPr wrap="square" rtlCol="0">
            <a:spAutoFit/>
          </a:bodyPr>
          <a:lstStyle/>
          <a:p>
            <a:pPr algn="ctr"/>
            <a:r>
              <a:rPr lang="en-US" sz="1200" dirty="0"/>
              <a:t>Cast is used to convert data types.</a:t>
            </a:r>
          </a:p>
          <a:p>
            <a:pPr algn="ctr"/>
            <a:endParaRPr lang="en-US" sz="1200" dirty="0"/>
          </a:p>
          <a:p>
            <a:pPr algn="ctr"/>
            <a:r>
              <a:rPr lang="en-US" sz="1200" dirty="0"/>
              <a:t>Often to convert text/string values to numeric.</a:t>
            </a:r>
          </a:p>
        </p:txBody>
      </p:sp>
      <p:pic>
        <p:nvPicPr>
          <p:cNvPr id="39" name="Picture 38">
            <a:extLst>
              <a:ext uri="{FF2B5EF4-FFF2-40B4-BE49-F238E27FC236}">
                <a16:creationId xmlns:a16="http://schemas.microsoft.com/office/drawing/2014/main" id="{3F8699CB-1E63-447E-8771-6853755A4B2E}"/>
              </a:ext>
            </a:extLst>
          </p:cNvPr>
          <p:cNvPicPr>
            <a:picLocks noChangeAspect="1"/>
          </p:cNvPicPr>
          <p:nvPr/>
        </p:nvPicPr>
        <p:blipFill>
          <a:blip r:embed="rId4"/>
          <a:stretch>
            <a:fillRect/>
          </a:stretch>
        </p:blipFill>
        <p:spPr>
          <a:xfrm>
            <a:off x="3276464" y="4892676"/>
            <a:ext cx="2697014" cy="1896877"/>
          </a:xfrm>
          <a:prstGeom prst="rect">
            <a:avLst/>
          </a:prstGeom>
        </p:spPr>
      </p:pic>
      <p:sp>
        <p:nvSpPr>
          <p:cNvPr id="40" name="Rectangle 39">
            <a:extLst>
              <a:ext uri="{FF2B5EF4-FFF2-40B4-BE49-F238E27FC236}">
                <a16:creationId xmlns:a16="http://schemas.microsoft.com/office/drawing/2014/main" id="{42C66D9C-C74E-44E8-870F-0667126C43F7}"/>
              </a:ext>
            </a:extLst>
          </p:cNvPr>
          <p:cNvSpPr/>
          <p:nvPr/>
        </p:nvSpPr>
        <p:spPr>
          <a:xfrm>
            <a:off x="3381758" y="5961704"/>
            <a:ext cx="2591720" cy="22799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4" name="Picture 43">
            <a:extLst>
              <a:ext uri="{FF2B5EF4-FFF2-40B4-BE49-F238E27FC236}">
                <a16:creationId xmlns:a16="http://schemas.microsoft.com/office/drawing/2014/main" id="{E30773C6-1F03-471A-A734-50ED8EE433CC}"/>
              </a:ext>
            </a:extLst>
          </p:cNvPr>
          <p:cNvPicPr>
            <a:picLocks noChangeAspect="1"/>
          </p:cNvPicPr>
          <p:nvPr/>
        </p:nvPicPr>
        <p:blipFill>
          <a:blip r:embed="rId5"/>
          <a:stretch>
            <a:fillRect/>
          </a:stretch>
        </p:blipFill>
        <p:spPr>
          <a:xfrm>
            <a:off x="6600673" y="4238962"/>
            <a:ext cx="2096497" cy="2562386"/>
          </a:xfrm>
          <a:prstGeom prst="rect">
            <a:avLst/>
          </a:prstGeom>
        </p:spPr>
      </p:pic>
      <p:sp>
        <p:nvSpPr>
          <p:cNvPr id="45" name="Rectangle 44">
            <a:extLst>
              <a:ext uri="{FF2B5EF4-FFF2-40B4-BE49-F238E27FC236}">
                <a16:creationId xmlns:a16="http://schemas.microsoft.com/office/drawing/2014/main" id="{F0068228-434A-455D-9679-CDA1B703D702}"/>
              </a:ext>
            </a:extLst>
          </p:cNvPr>
          <p:cNvSpPr/>
          <p:nvPr/>
        </p:nvSpPr>
        <p:spPr>
          <a:xfrm>
            <a:off x="6600673" y="4668769"/>
            <a:ext cx="2096497" cy="21123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651723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8277701-9A59-452B-9357-928FD7000313}"/>
              </a:ext>
            </a:extLst>
          </p:cNvPr>
          <p:cNvSpPr txBox="1"/>
          <p:nvPr/>
        </p:nvSpPr>
        <p:spPr>
          <a:xfrm>
            <a:off x="411272" y="251297"/>
            <a:ext cx="11466403" cy="369332"/>
          </a:xfrm>
          <a:prstGeom prst="rect">
            <a:avLst/>
          </a:prstGeom>
          <a:solidFill>
            <a:schemeClr val="bg1"/>
          </a:solidFill>
          <a:ln>
            <a:noFill/>
          </a:ln>
        </p:spPr>
        <p:txBody>
          <a:bodyPr wrap="square" rtlCol="0">
            <a:spAutoFit/>
          </a:bodyPr>
          <a:lstStyle/>
          <a:p>
            <a:pPr algn="ctr"/>
            <a:r>
              <a:rPr lang="en-US" dirty="0"/>
              <a:t>Length, Upper/Lower, Trim, Trim character, </a:t>
            </a:r>
            <a:r>
              <a:rPr lang="en-US" dirty="0" err="1"/>
              <a:t>Ltrim</a:t>
            </a:r>
            <a:r>
              <a:rPr lang="en-US" dirty="0"/>
              <a:t>/</a:t>
            </a:r>
            <a:r>
              <a:rPr lang="en-US" dirty="0" err="1"/>
              <a:t>Rtrim</a:t>
            </a:r>
            <a:r>
              <a:rPr lang="en-US" dirty="0"/>
              <a:t>, </a:t>
            </a:r>
            <a:r>
              <a:rPr lang="en-US" dirty="0" err="1"/>
              <a:t>Concat</a:t>
            </a:r>
            <a:r>
              <a:rPr lang="en-US" dirty="0"/>
              <a:t>, Position, Extract, Replace, Similar To</a:t>
            </a:r>
          </a:p>
        </p:txBody>
      </p:sp>
      <p:sp>
        <p:nvSpPr>
          <p:cNvPr id="24" name="TextBox 23">
            <a:extLst>
              <a:ext uri="{FF2B5EF4-FFF2-40B4-BE49-F238E27FC236}">
                <a16:creationId xmlns:a16="http://schemas.microsoft.com/office/drawing/2014/main" id="{CF2DFD50-E3AE-4EDC-ACC0-115C91A66434}"/>
              </a:ext>
            </a:extLst>
          </p:cNvPr>
          <p:cNvSpPr txBox="1"/>
          <p:nvPr/>
        </p:nvSpPr>
        <p:spPr>
          <a:xfrm>
            <a:off x="3329114" y="3799900"/>
            <a:ext cx="2697014" cy="276999"/>
          </a:xfrm>
          <a:prstGeom prst="rect">
            <a:avLst/>
          </a:prstGeom>
          <a:solidFill>
            <a:schemeClr val="tx1"/>
          </a:solidFill>
          <a:ln>
            <a:noFill/>
          </a:ln>
        </p:spPr>
        <p:txBody>
          <a:bodyPr wrap="square" rtlCol="0">
            <a:spAutoFit/>
          </a:bodyPr>
          <a:lstStyle/>
          <a:p>
            <a:pPr algn="ctr"/>
            <a:r>
              <a:rPr lang="en-US" sz="1200" dirty="0">
                <a:solidFill>
                  <a:schemeClr val="bg1"/>
                </a:solidFill>
              </a:rPr>
              <a:t>Trim(Leading ‘x’ From test)</a:t>
            </a:r>
          </a:p>
        </p:txBody>
      </p:sp>
      <p:sp>
        <p:nvSpPr>
          <p:cNvPr id="12" name="TextBox 11">
            <a:extLst>
              <a:ext uri="{FF2B5EF4-FFF2-40B4-BE49-F238E27FC236}">
                <a16:creationId xmlns:a16="http://schemas.microsoft.com/office/drawing/2014/main" id="{F02945B7-BC7B-47CD-A5FE-4EA3ACDBF810}"/>
              </a:ext>
            </a:extLst>
          </p:cNvPr>
          <p:cNvSpPr txBox="1"/>
          <p:nvPr/>
        </p:nvSpPr>
        <p:spPr>
          <a:xfrm>
            <a:off x="426958" y="3476815"/>
            <a:ext cx="2697014" cy="261610"/>
          </a:xfrm>
          <a:prstGeom prst="rect">
            <a:avLst/>
          </a:prstGeom>
          <a:solidFill>
            <a:schemeClr val="tx1"/>
          </a:solidFill>
          <a:ln>
            <a:noFill/>
          </a:ln>
        </p:spPr>
        <p:txBody>
          <a:bodyPr wrap="square" rtlCol="0">
            <a:spAutoFit/>
          </a:bodyPr>
          <a:lstStyle/>
          <a:p>
            <a:pPr algn="ctr"/>
            <a:r>
              <a:rPr lang="en-US" sz="1100" dirty="0" err="1">
                <a:solidFill>
                  <a:schemeClr val="bg1"/>
                </a:solidFill>
              </a:rPr>
              <a:t>Concat</a:t>
            </a:r>
            <a:r>
              <a:rPr lang="en-US" sz="1100" dirty="0">
                <a:solidFill>
                  <a:schemeClr val="bg1"/>
                </a:solidFill>
              </a:rPr>
              <a:t>( ) </a:t>
            </a:r>
          </a:p>
        </p:txBody>
      </p:sp>
      <p:sp>
        <p:nvSpPr>
          <p:cNvPr id="13" name="TextBox 12">
            <a:extLst>
              <a:ext uri="{FF2B5EF4-FFF2-40B4-BE49-F238E27FC236}">
                <a16:creationId xmlns:a16="http://schemas.microsoft.com/office/drawing/2014/main" id="{76023C70-6732-4859-A742-E3E73518BE3F}"/>
              </a:ext>
            </a:extLst>
          </p:cNvPr>
          <p:cNvSpPr txBox="1"/>
          <p:nvPr/>
        </p:nvSpPr>
        <p:spPr>
          <a:xfrm>
            <a:off x="426958" y="668298"/>
            <a:ext cx="2697014" cy="276999"/>
          </a:xfrm>
          <a:prstGeom prst="rect">
            <a:avLst/>
          </a:prstGeom>
          <a:solidFill>
            <a:schemeClr val="tx1"/>
          </a:solidFill>
          <a:ln>
            <a:noFill/>
          </a:ln>
        </p:spPr>
        <p:txBody>
          <a:bodyPr wrap="square" rtlCol="0">
            <a:spAutoFit/>
          </a:bodyPr>
          <a:lstStyle/>
          <a:p>
            <a:pPr algn="ctr"/>
            <a:r>
              <a:rPr lang="en-US" sz="1200" dirty="0">
                <a:solidFill>
                  <a:schemeClr val="bg1"/>
                </a:solidFill>
              </a:rPr>
              <a:t>Length( ) </a:t>
            </a:r>
          </a:p>
        </p:txBody>
      </p:sp>
      <p:sp>
        <p:nvSpPr>
          <p:cNvPr id="14" name="TextBox 13">
            <a:extLst>
              <a:ext uri="{FF2B5EF4-FFF2-40B4-BE49-F238E27FC236}">
                <a16:creationId xmlns:a16="http://schemas.microsoft.com/office/drawing/2014/main" id="{CCDCEEE6-7829-4D75-82F5-92CCB0431491}"/>
              </a:ext>
            </a:extLst>
          </p:cNvPr>
          <p:cNvSpPr txBox="1"/>
          <p:nvPr/>
        </p:nvSpPr>
        <p:spPr>
          <a:xfrm>
            <a:off x="426958" y="1072138"/>
            <a:ext cx="2697014" cy="830997"/>
          </a:xfrm>
          <a:prstGeom prst="rect">
            <a:avLst/>
          </a:prstGeom>
          <a:solidFill>
            <a:schemeClr val="bg1"/>
          </a:solidFill>
          <a:ln>
            <a:noFill/>
          </a:ln>
        </p:spPr>
        <p:txBody>
          <a:bodyPr wrap="square" rtlCol="0">
            <a:spAutoFit/>
          </a:bodyPr>
          <a:lstStyle/>
          <a:p>
            <a:r>
              <a:rPr lang="en-US" sz="1200" dirty="0"/>
              <a:t>Select </a:t>
            </a:r>
            <a:r>
              <a:rPr lang="en-US" sz="1200" b="1" dirty="0"/>
              <a:t>Length</a:t>
            </a:r>
            <a:r>
              <a:rPr lang="en-US" sz="1200" dirty="0"/>
              <a:t>(name) * From test;</a:t>
            </a:r>
          </a:p>
          <a:p>
            <a:endParaRPr lang="en-US" sz="1200" dirty="0"/>
          </a:p>
          <a:p>
            <a:r>
              <a:rPr lang="en-US" sz="1200" dirty="0"/>
              <a:t>Select * From test</a:t>
            </a:r>
          </a:p>
          <a:p>
            <a:r>
              <a:rPr lang="en-US" sz="1200" dirty="0"/>
              <a:t>Where </a:t>
            </a:r>
            <a:r>
              <a:rPr lang="en-US" sz="1200" b="1" dirty="0"/>
              <a:t>Length</a:t>
            </a:r>
            <a:r>
              <a:rPr lang="en-US" sz="1200" dirty="0"/>
              <a:t>(name)  &lt; 10;</a:t>
            </a:r>
          </a:p>
        </p:txBody>
      </p:sp>
      <p:sp>
        <p:nvSpPr>
          <p:cNvPr id="16" name="TextBox 15">
            <a:extLst>
              <a:ext uri="{FF2B5EF4-FFF2-40B4-BE49-F238E27FC236}">
                <a16:creationId xmlns:a16="http://schemas.microsoft.com/office/drawing/2014/main" id="{F5B95530-1AE7-47F5-878A-FB370A8BB779}"/>
              </a:ext>
            </a:extLst>
          </p:cNvPr>
          <p:cNvSpPr txBox="1"/>
          <p:nvPr/>
        </p:nvSpPr>
        <p:spPr>
          <a:xfrm>
            <a:off x="3329114" y="4195123"/>
            <a:ext cx="2697014" cy="646331"/>
          </a:xfrm>
          <a:prstGeom prst="rect">
            <a:avLst/>
          </a:prstGeom>
          <a:solidFill>
            <a:schemeClr val="bg1"/>
          </a:solidFill>
          <a:ln>
            <a:noFill/>
          </a:ln>
        </p:spPr>
        <p:txBody>
          <a:bodyPr wrap="square" rtlCol="0">
            <a:spAutoFit/>
          </a:bodyPr>
          <a:lstStyle/>
          <a:p>
            <a:pPr algn="ctr"/>
            <a:r>
              <a:rPr lang="en-US" sz="1200" dirty="0"/>
              <a:t>Can designate Leading or Trailing Trims of characters (choosing leading will ignore trailing character, for example.</a:t>
            </a:r>
          </a:p>
        </p:txBody>
      </p:sp>
      <p:sp>
        <p:nvSpPr>
          <p:cNvPr id="29" name="TextBox 28">
            <a:extLst>
              <a:ext uri="{FF2B5EF4-FFF2-40B4-BE49-F238E27FC236}">
                <a16:creationId xmlns:a16="http://schemas.microsoft.com/office/drawing/2014/main" id="{A4A682B3-97B0-4759-9017-5D5ED1527E65}"/>
              </a:ext>
            </a:extLst>
          </p:cNvPr>
          <p:cNvSpPr txBox="1"/>
          <p:nvPr/>
        </p:nvSpPr>
        <p:spPr>
          <a:xfrm>
            <a:off x="426958" y="2098582"/>
            <a:ext cx="2697014" cy="276999"/>
          </a:xfrm>
          <a:prstGeom prst="rect">
            <a:avLst/>
          </a:prstGeom>
          <a:solidFill>
            <a:schemeClr val="tx1"/>
          </a:solidFill>
          <a:ln>
            <a:noFill/>
          </a:ln>
        </p:spPr>
        <p:txBody>
          <a:bodyPr wrap="square" rtlCol="0">
            <a:spAutoFit/>
          </a:bodyPr>
          <a:lstStyle/>
          <a:p>
            <a:pPr algn="ctr"/>
            <a:r>
              <a:rPr lang="en-US" sz="1200" dirty="0">
                <a:solidFill>
                  <a:schemeClr val="bg1"/>
                </a:solidFill>
              </a:rPr>
              <a:t>Upper( ) and Lower( )</a:t>
            </a:r>
          </a:p>
        </p:txBody>
      </p:sp>
      <p:sp>
        <p:nvSpPr>
          <p:cNvPr id="32" name="TextBox 31">
            <a:extLst>
              <a:ext uri="{FF2B5EF4-FFF2-40B4-BE49-F238E27FC236}">
                <a16:creationId xmlns:a16="http://schemas.microsoft.com/office/drawing/2014/main" id="{87FAF0E6-3873-427E-8C2D-D96B8DD72F2D}"/>
              </a:ext>
            </a:extLst>
          </p:cNvPr>
          <p:cNvSpPr txBox="1"/>
          <p:nvPr/>
        </p:nvSpPr>
        <p:spPr>
          <a:xfrm>
            <a:off x="3329114" y="668577"/>
            <a:ext cx="2697014" cy="276999"/>
          </a:xfrm>
          <a:prstGeom prst="rect">
            <a:avLst/>
          </a:prstGeom>
          <a:solidFill>
            <a:schemeClr val="tx1"/>
          </a:solidFill>
          <a:ln>
            <a:noFill/>
          </a:ln>
        </p:spPr>
        <p:txBody>
          <a:bodyPr wrap="square" rtlCol="0">
            <a:spAutoFit/>
          </a:bodyPr>
          <a:lstStyle/>
          <a:p>
            <a:pPr algn="ctr"/>
            <a:r>
              <a:rPr lang="en-US" sz="1200" dirty="0">
                <a:solidFill>
                  <a:schemeClr val="bg1"/>
                </a:solidFill>
              </a:rPr>
              <a:t>Trim( )</a:t>
            </a:r>
          </a:p>
        </p:txBody>
      </p:sp>
      <p:sp>
        <p:nvSpPr>
          <p:cNvPr id="33" name="TextBox 32">
            <a:extLst>
              <a:ext uri="{FF2B5EF4-FFF2-40B4-BE49-F238E27FC236}">
                <a16:creationId xmlns:a16="http://schemas.microsoft.com/office/drawing/2014/main" id="{A4158EB6-E6FA-42BB-AD10-F91CED42A37D}"/>
              </a:ext>
            </a:extLst>
          </p:cNvPr>
          <p:cNvSpPr txBox="1"/>
          <p:nvPr/>
        </p:nvSpPr>
        <p:spPr>
          <a:xfrm>
            <a:off x="3329114" y="1082919"/>
            <a:ext cx="2697014" cy="1015663"/>
          </a:xfrm>
          <a:prstGeom prst="rect">
            <a:avLst/>
          </a:prstGeom>
          <a:solidFill>
            <a:schemeClr val="bg1"/>
          </a:solidFill>
          <a:ln>
            <a:noFill/>
          </a:ln>
        </p:spPr>
        <p:txBody>
          <a:bodyPr wrap="square" rtlCol="0">
            <a:spAutoFit/>
          </a:bodyPr>
          <a:lstStyle/>
          <a:p>
            <a:pPr algn="ctr"/>
            <a:r>
              <a:rPr lang="en-US" sz="1200" dirty="0"/>
              <a:t>Trim automatically removes excess spaces by default.</a:t>
            </a:r>
          </a:p>
          <a:p>
            <a:pPr algn="ctr"/>
            <a:endParaRPr lang="en-US" sz="1200" dirty="0"/>
          </a:p>
          <a:p>
            <a:pPr algn="ctr"/>
            <a:r>
              <a:rPr lang="en-US" sz="1200" dirty="0"/>
              <a:t>Select </a:t>
            </a:r>
            <a:r>
              <a:rPr lang="en-US" sz="1200" b="1" dirty="0"/>
              <a:t>Trim</a:t>
            </a:r>
            <a:r>
              <a:rPr lang="en-US" sz="1200" dirty="0"/>
              <a:t>(SAP) as </a:t>
            </a:r>
            <a:r>
              <a:rPr lang="en-US" sz="1200" dirty="0" err="1"/>
              <a:t>trimmedSAP</a:t>
            </a:r>
            <a:endParaRPr lang="en-US" sz="1200" dirty="0"/>
          </a:p>
          <a:p>
            <a:pPr algn="ctr"/>
            <a:r>
              <a:rPr lang="en-US" sz="1200" dirty="0"/>
              <a:t>From test;</a:t>
            </a:r>
          </a:p>
        </p:txBody>
      </p:sp>
      <p:sp>
        <p:nvSpPr>
          <p:cNvPr id="27" name="TextBox 26">
            <a:extLst>
              <a:ext uri="{FF2B5EF4-FFF2-40B4-BE49-F238E27FC236}">
                <a16:creationId xmlns:a16="http://schemas.microsoft.com/office/drawing/2014/main" id="{2B50665D-9B06-43DF-885F-FE9E6AE4FB1B}"/>
              </a:ext>
            </a:extLst>
          </p:cNvPr>
          <p:cNvSpPr txBox="1"/>
          <p:nvPr/>
        </p:nvSpPr>
        <p:spPr>
          <a:xfrm>
            <a:off x="426958" y="2478522"/>
            <a:ext cx="2697014" cy="830997"/>
          </a:xfrm>
          <a:prstGeom prst="rect">
            <a:avLst/>
          </a:prstGeom>
          <a:solidFill>
            <a:schemeClr val="bg1"/>
          </a:solidFill>
          <a:ln>
            <a:noFill/>
          </a:ln>
        </p:spPr>
        <p:txBody>
          <a:bodyPr wrap="square" rtlCol="0">
            <a:spAutoFit/>
          </a:bodyPr>
          <a:lstStyle/>
          <a:p>
            <a:r>
              <a:rPr lang="en-US" sz="1200" dirty="0"/>
              <a:t>Select </a:t>
            </a:r>
            <a:r>
              <a:rPr lang="en-US" sz="1200" b="1" dirty="0"/>
              <a:t>Upper</a:t>
            </a:r>
            <a:r>
              <a:rPr lang="en-US" sz="1200" dirty="0"/>
              <a:t>(name) * From test;</a:t>
            </a:r>
          </a:p>
          <a:p>
            <a:endParaRPr lang="en-US" sz="1200" dirty="0"/>
          </a:p>
          <a:p>
            <a:r>
              <a:rPr lang="en-US" sz="1200" dirty="0"/>
              <a:t>Select * From test</a:t>
            </a:r>
          </a:p>
          <a:p>
            <a:r>
              <a:rPr lang="en-US" sz="1200" dirty="0"/>
              <a:t>Where </a:t>
            </a:r>
            <a:r>
              <a:rPr lang="en-US" sz="1200" b="1" dirty="0"/>
              <a:t>Lower</a:t>
            </a:r>
            <a:r>
              <a:rPr lang="en-US" sz="1200" dirty="0"/>
              <a:t>(name)  = ‘bob’;</a:t>
            </a:r>
          </a:p>
        </p:txBody>
      </p:sp>
      <p:sp>
        <p:nvSpPr>
          <p:cNvPr id="28" name="TextBox 27">
            <a:extLst>
              <a:ext uri="{FF2B5EF4-FFF2-40B4-BE49-F238E27FC236}">
                <a16:creationId xmlns:a16="http://schemas.microsoft.com/office/drawing/2014/main" id="{0B462BCB-1D84-40AC-A943-3B3072671AB6}"/>
              </a:ext>
            </a:extLst>
          </p:cNvPr>
          <p:cNvSpPr txBox="1"/>
          <p:nvPr/>
        </p:nvSpPr>
        <p:spPr>
          <a:xfrm>
            <a:off x="3329114" y="2307334"/>
            <a:ext cx="2697014" cy="276999"/>
          </a:xfrm>
          <a:prstGeom prst="rect">
            <a:avLst/>
          </a:prstGeom>
          <a:solidFill>
            <a:schemeClr val="tx1"/>
          </a:solidFill>
          <a:ln>
            <a:noFill/>
          </a:ln>
        </p:spPr>
        <p:txBody>
          <a:bodyPr wrap="square" rtlCol="0">
            <a:spAutoFit/>
          </a:bodyPr>
          <a:lstStyle/>
          <a:p>
            <a:pPr algn="ctr"/>
            <a:r>
              <a:rPr lang="en-US" sz="1200" dirty="0">
                <a:solidFill>
                  <a:schemeClr val="bg1"/>
                </a:solidFill>
              </a:rPr>
              <a:t>Trim(‘x’ From table)</a:t>
            </a:r>
          </a:p>
        </p:txBody>
      </p:sp>
      <p:sp>
        <p:nvSpPr>
          <p:cNvPr id="34" name="TextBox 33">
            <a:extLst>
              <a:ext uri="{FF2B5EF4-FFF2-40B4-BE49-F238E27FC236}">
                <a16:creationId xmlns:a16="http://schemas.microsoft.com/office/drawing/2014/main" id="{ACB6FA21-C317-4AD6-A492-B63661A6B5DD}"/>
              </a:ext>
            </a:extLst>
          </p:cNvPr>
          <p:cNvSpPr txBox="1"/>
          <p:nvPr/>
        </p:nvSpPr>
        <p:spPr>
          <a:xfrm>
            <a:off x="3329114" y="2670186"/>
            <a:ext cx="2697014" cy="984885"/>
          </a:xfrm>
          <a:prstGeom prst="rect">
            <a:avLst/>
          </a:prstGeom>
          <a:solidFill>
            <a:schemeClr val="bg1"/>
          </a:solidFill>
          <a:ln>
            <a:noFill/>
          </a:ln>
        </p:spPr>
        <p:txBody>
          <a:bodyPr wrap="square" rtlCol="0">
            <a:spAutoFit/>
          </a:bodyPr>
          <a:lstStyle/>
          <a:p>
            <a:pPr algn="ctr"/>
            <a:r>
              <a:rPr lang="en-US" sz="1200" dirty="0"/>
              <a:t>You can remove specific characters besides excess spaces.</a:t>
            </a:r>
          </a:p>
          <a:p>
            <a:pPr algn="ctr"/>
            <a:endParaRPr lang="en-US" sz="1200" dirty="0"/>
          </a:p>
          <a:p>
            <a:pPr algn="ctr"/>
            <a:r>
              <a:rPr lang="en-US" sz="1100" dirty="0"/>
              <a:t>Select </a:t>
            </a:r>
            <a:r>
              <a:rPr lang="en-US" sz="1100" b="1" dirty="0"/>
              <a:t>Trim</a:t>
            </a:r>
            <a:r>
              <a:rPr lang="en-US" sz="1100" dirty="0"/>
              <a:t>(‘TMO-’ From SAP) as </a:t>
            </a:r>
            <a:r>
              <a:rPr lang="en-US" sz="1100" dirty="0" err="1"/>
              <a:t>SAPonly</a:t>
            </a:r>
            <a:endParaRPr lang="en-US" sz="1100" dirty="0"/>
          </a:p>
          <a:p>
            <a:pPr algn="ctr"/>
            <a:r>
              <a:rPr lang="en-US" sz="1100" dirty="0"/>
              <a:t>From test;</a:t>
            </a:r>
          </a:p>
        </p:txBody>
      </p:sp>
      <p:sp>
        <p:nvSpPr>
          <p:cNvPr id="41" name="TextBox 40">
            <a:extLst>
              <a:ext uri="{FF2B5EF4-FFF2-40B4-BE49-F238E27FC236}">
                <a16:creationId xmlns:a16="http://schemas.microsoft.com/office/drawing/2014/main" id="{839B3295-33E7-4933-8CC7-29B9E7075579}"/>
              </a:ext>
            </a:extLst>
          </p:cNvPr>
          <p:cNvSpPr txBox="1"/>
          <p:nvPr/>
        </p:nvSpPr>
        <p:spPr>
          <a:xfrm>
            <a:off x="426958" y="3881328"/>
            <a:ext cx="2697014" cy="969496"/>
          </a:xfrm>
          <a:prstGeom prst="rect">
            <a:avLst/>
          </a:prstGeom>
          <a:solidFill>
            <a:schemeClr val="bg1"/>
          </a:solidFill>
          <a:ln>
            <a:noFill/>
          </a:ln>
        </p:spPr>
        <p:txBody>
          <a:bodyPr wrap="square" rtlCol="0">
            <a:spAutoFit/>
          </a:bodyPr>
          <a:lstStyle/>
          <a:p>
            <a:pPr algn="ctr"/>
            <a:r>
              <a:rPr lang="en-US" sz="1200" dirty="0"/>
              <a:t>Concatenate will join columns and/or values together (can get creative here)</a:t>
            </a:r>
          </a:p>
          <a:p>
            <a:pPr algn="ctr"/>
            <a:endParaRPr lang="en-US" sz="1100" dirty="0"/>
          </a:p>
          <a:p>
            <a:pPr algn="ctr"/>
            <a:r>
              <a:rPr lang="en-US" sz="1100" dirty="0"/>
              <a:t>Select </a:t>
            </a:r>
            <a:r>
              <a:rPr lang="en-US" sz="1100" b="1" dirty="0" err="1"/>
              <a:t>Concat</a:t>
            </a:r>
            <a:r>
              <a:rPr lang="en-US" sz="1100" dirty="0"/>
              <a:t>(</a:t>
            </a:r>
            <a:r>
              <a:rPr lang="en-US" sz="1100" dirty="0" err="1"/>
              <a:t>jobnumber</a:t>
            </a:r>
            <a:r>
              <a:rPr lang="en-US" sz="1100" dirty="0"/>
              <a:t>, ‘ ‘, city, ‘ ‘, state)</a:t>
            </a:r>
          </a:p>
          <a:p>
            <a:pPr algn="ctr"/>
            <a:r>
              <a:rPr lang="en-US" sz="1100" dirty="0"/>
              <a:t>AS </a:t>
            </a:r>
            <a:r>
              <a:rPr lang="en-US" sz="1100" dirty="0" err="1"/>
              <a:t>jobdetails</a:t>
            </a:r>
            <a:r>
              <a:rPr lang="en-US" sz="1100" dirty="0"/>
              <a:t> From test;</a:t>
            </a:r>
          </a:p>
        </p:txBody>
      </p:sp>
      <p:sp>
        <p:nvSpPr>
          <p:cNvPr id="42" name="TextBox 41">
            <a:extLst>
              <a:ext uri="{FF2B5EF4-FFF2-40B4-BE49-F238E27FC236}">
                <a16:creationId xmlns:a16="http://schemas.microsoft.com/office/drawing/2014/main" id="{787D69B4-B02F-4316-AC57-445DFE1D4067}"/>
              </a:ext>
            </a:extLst>
          </p:cNvPr>
          <p:cNvSpPr txBox="1"/>
          <p:nvPr/>
        </p:nvSpPr>
        <p:spPr>
          <a:xfrm>
            <a:off x="6165874" y="668297"/>
            <a:ext cx="2697014" cy="276999"/>
          </a:xfrm>
          <a:prstGeom prst="rect">
            <a:avLst/>
          </a:prstGeom>
          <a:solidFill>
            <a:schemeClr val="tx1"/>
          </a:solidFill>
          <a:ln>
            <a:noFill/>
          </a:ln>
        </p:spPr>
        <p:txBody>
          <a:bodyPr wrap="square" rtlCol="0">
            <a:spAutoFit/>
          </a:bodyPr>
          <a:lstStyle/>
          <a:p>
            <a:pPr algn="ctr"/>
            <a:r>
              <a:rPr lang="en-US" sz="1200" dirty="0">
                <a:solidFill>
                  <a:schemeClr val="bg1"/>
                </a:solidFill>
              </a:rPr>
              <a:t>Search and Position</a:t>
            </a:r>
          </a:p>
        </p:txBody>
      </p:sp>
      <p:sp>
        <p:nvSpPr>
          <p:cNvPr id="43" name="TextBox 42">
            <a:extLst>
              <a:ext uri="{FF2B5EF4-FFF2-40B4-BE49-F238E27FC236}">
                <a16:creationId xmlns:a16="http://schemas.microsoft.com/office/drawing/2014/main" id="{F56484C7-5C85-46FC-8B9A-CF2CF948717A}"/>
              </a:ext>
            </a:extLst>
          </p:cNvPr>
          <p:cNvSpPr txBox="1"/>
          <p:nvPr/>
        </p:nvSpPr>
        <p:spPr>
          <a:xfrm>
            <a:off x="6165874" y="1072138"/>
            <a:ext cx="2697014" cy="830997"/>
          </a:xfrm>
          <a:prstGeom prst="rect">
            <a:avLst/>
          </a:prstGeom>
          <a:solidFill>
            <a:schemeClr val="bg1"/>
          </a:solidFill>
          <a:ln>
            <a:noFill/>
          </a:ln>
        </p:spPr>
        <p:txBody>
          <a:bodyPr wrap="square" rtlCol="0">
            <a:spAutoFit/>
          </a:bodyPr>
          <a:lstStyle/>
          <a:p>
            <a:pPr algn="ctr"/>
            <a:r>
              <a:rPr lang="en-US" sz="1200" dirty="0"/>
              <a:t>Does text appear in a string?</a:t>
            </a:r>
          </a:p>
          <a:p>
            <a:pPr algn="ctr"/>
            <a:endParaRPr lang="en-US" sz="1200" dirty="0"/>
          </a:p>
          <a:p>
            <a:pPr algn="ctr"/>
            <a:r>
              <a:rPr lang="en-US" sz="1200" dirty="0"/>
              <a:t>Select* from test</a:t>
            </a:r>
          </a:p>
          <a:p>
            <a:pPr algn="ctr"/>
            <a:r>
              <a:rPr lang="en-US" sz="1200" dirty="0"/>
              <a:t>Where </a:t>
            </a:r>
            <a:r>
              <a:rPr lang="en-US" sz="1200" dirty="0" err="1"/>
              <a:t>textcolumn</a:t>
            </a:r>
            <a:r>
              <a:rPr lang="en-US" sz="1200" b="1" dirty="0"/>
              <a:t> Like </a:t>
            </a:r>
            <a:r>
              <a:rPr lang="en-US" sz="1200" dirty="0"/>
              <a:t>‘%apple%’;</a:t>
            </a:r>
          </a:p>
        </p:txBody>
      </p:sp>
      <p:sp>
        <p:nvSpPr>
          <p:cNvPr id="46" name="TextBox 45">
            <a:extLst>
              <a:ext uri="{FF2B5EF4-FFF2-40B4-BE49-F238E27FC236}">
                <a16:creationId xmlns:a16="http://schemas.microsoft.com/office/drawing/2014/main" id="{ACF82B82-F805-40D4-BACE-7F4AD996BF63}"/>
              </a:ext>
            </a:extLst>
          </p:cNvPr>
          <p:cNvSpPr txBox="1"/>
          <p:nvPr/>
        </p:nvSpPr>
        <p:spPr>
          <a:xfrm>
            <a:off x="6165874" y="2098582"/>
            <a:ext cx="2697014" cy="1723549"/>
          </a:xfrm>
          <a:prstGeom prst="rect">
            <a:avLst/>
          </a:prstGeom>
          <a:solidFill>
            <a:schemeClr val="bg1"/>
          </a:solidFill>
          <a:ln>
            <a:noFill/>
          </a:ln>
        </p:spPr>
        <p:txBody>
          <a:bodyPr wrap="square" rtlCol="0">
            <a:spAutoFit/>
          </a:bodyPr>
          <a:lstStyle/>
          <a:p>
            <a:pPr algn="ctr"/>
            <a:r>
              <a:rPr lang="en-US" sz="1200" dirty="0"/>
              <a:t>What position is the text located in the string?</a:t>
            </a:r>
          </a:p>
          <a:p>
            <a:pPr algn="ctr"/>
            <a:endParaRPr lang="en-US" sz="1200" dirty="0"/>
          </a:p>
          <a:p>
            <a:pPr algn="ctr"/>
            <a:r>
              <a:rPr lang="en-US" sz="1200" dirty="0"/>
              <a:t>This gives you the # of characters until the value is found in string (starting at 1 for 1</a:t>
            </a:r>
            <a:r>
              <a:rPr lang="en-US" sz="1200" baseline="30000" dirty="0"/>
              <a:t>st</a:t>
            </a:r>
            <a:r>
              <a:rPr lang="en-US" sz="1200" dirty="0"/>
              <a:t> character).</a:t>
            </a:r>
          </a:p>
          <a:p>
            <a:pPr algn="ctr"/>
            <a:endParaRPr lang="en-US" sz="1200" dirty="0"/>
          </a:p>
          <a:p>
            <a:pPr algn="ctr"/>
            <a:r>
              <a:rPr lang="en-US" sz="1100" dirty="0"/>
              <a:t>Select </a:t>
            </a:r>
            <a:r>
              <a:rPr lang="en-US" sz="1100" b="1" dirty="0"/>
              <a:t>Position</a:t>
            </a:r>
            <a:r>
              <a:rPr lang="en-US" sz="1100" dirty="0"/>
              <a:t>(‘%apple%’</a:t>
            </a:r>
            <a:r>
              <a:rPr lang="en-US" sz="1100" b="1" dirty="0"/>
              <a:t> IN </a:t>
            </a:r>
            <a:r>
              <a:rPr lang="en-US" sz="1100" dirty="0" err="1"/>
              <a:t>textcolumn</a:t>
            </a:r>
            <a:r>
              <a:rPr lang="en-US" sz="1100" dirty="0"/>
              <a:t>)</a:t>
            </a:r>
          </a:p>
          <a:p>
            <a:pPr algn="ctr"/>
            <a:r>
              <a:rPr lang="en-US" sz="1100" b="1" dirty="0"/>
              <a:t>AS</a:t>
            </a:r>
            <a:r>
              <a:rPr lang="en-US" sz="1100" dirty="0"/>
              <a:t> </a:t>
            </a:r>
            <a:r>
              <a:rPr lang="en-US" sz="1100" dirty="0" err="1"/>
              <a:t>textlocation</a:t>
            </a:r>
            <a:r>
              <a:rPr lang="en-US" sz="1100" dirty="0"/>
              <a:t> From test;</a:t>
            </a:r>
          </a:p>
        </p:txBody>
      </p:sp>
      <p:sp>
        <p:nvSpPr>
          <p:cNvPr id="47" name="TextBox 46">
            <a:extLst>
              <a:ext uri="{FF2B5EF4-FFF2-40B4-BE49-F238E27FC236}">
                <a16:creationId xmlns:a16="http://schemas.microsoft.com/office/drawing/2014/main" id="{ECE273CE-0F4C-474A-BAA2-F75A3939AA96}"/>
              </a:ext>
            </a:extLst>
          </p:cNvPr>
          <p:cNvSpPr txBox="1"/>
          <p:nvPr/>
        </p:nvSpPr>
        <p:spPr>
          <a:xfrm>
            <a:off x="6210681" y="3938399"/>
            <a:ext cx="2697014" cy="276999"/>
          </a:xfrm>
          <a:prstGeom prst="rect">
            <a:avLst/>
          </a:prstGeom>
          <a:solidFill>
            <a:schemeClr val="tx1"/>
          </a:solidFill>
          <a:ln>
            <a:noFill/>
          </a:ln>
        </p:spPr>
        <p:txBody>
          <a:bodyPr wrap="square" rtlCol="0">
            <a:spAutoFit/>
          </a:bodyPr>
          <a:lstStyle/>
          <a:p>
            <a:pPr algn="ctr"/>
            <a:r>
              <a:rPr lang="en-US" sz="1200" dirty="0">
                <a:solidFill>
                  <a:schemeClr val="bg1"/>
                </a:solidFill>
              </a:rPr>
              <a:t>Extract</a:t>
            </a:r>
          </a:p>
        </p:txBody>
      </p:sp>
      <p:sp>
        <p:nvSpPr>
          <p:cNvPr id="48" name="TextBox 47">
            <a:extLst>
              <a:ext uri="{FF2B5EF4-FFF2-40B4-BE49-F238E27FC236}">
                <a16:creationId xmlns:a16="http://schemas.microsoft.com/office/drawing/2014/main" id="{E1E075FC-2898-4DE8-B060-0B6F9A7ACEDA}"/>
              </a:ext>
            </a:extLst>
          </p:cNvPr>
          <p:cNvSpPr txBox="1"/>
          <p:nvPr/>
        </p:nvSpPr>
        <p:spPr>
          <a:xfrm>
            <a:off x="6210681" y="4331614"/>
            <a:ext cx="2697014" cy="2308324"/>
          </a:xfrm>
          <a:prstGeom prst="rect">
            <a:avLst/>
          </a:prstGeom>
          <a:solidFill>
            <a:schemeClr val="bg1"/>
          </a:solidFill>
          <a:ln>
            <a:noFill/>
          </a:ln>
        </p:spPr>
        <p:txBody>
          <a:bodyPr wrap="square" rtlCol="0">
            <a:spAutoFit/>
          </a:bodyPr>
          <a:lstStyle/>
          <a:p>
            <a:pPr algn="ctr"/>
            <a:r>
              <a:rPr lang="en-US" sz="1200" dirty="0"/>
              <a:t>Extract a section of string.</a:t>
            </a:r>
          </a:p>
          <a:p>
            <a:pPr algn="ctr"/>
            <a:endParaRPr lang="en-US" sz="1200" dirty="0"/>
          </a:p>
          <a:p>
            <a:pPr algn="ctr"/>
            <a:r>
              <a:rPr lang="en-US" sz="1200" dirty="0"/>
              <a:t>Substring(string, start position, length)</a:t>
            </a:r>
          </a:p>
          <a:p>
            <a:pPr algn="ctr"/>
            <a:endParaRPr lang="en-US" sz="1200" dirty="0"/>
          </a:p>
          <a:p>
            <a:r>
              <a:rPr lang="en-US" sz="1200" dirty="0"/>
              <a:t>Data: “Here is some text.”</a:t>
            </a:r>
          </a:p>
          <a:p>
            <a:r>
              <a:rPr lang="en-US" sz="1200" dirty="0"/>
              <a:t>Data: “Add some punctuation to quote.”</a:t>
            </a:r>
          </a:p>
          <a:p>
            <a:pPr algn="ctr"/>
            <a:endParaRPr lang="en-US" sz="1200" dirty="0"/>
          </a:p>
          <a:p>
            <a:r>
              <a:rPr lang="en-US" sz="1200" dirty="0"/>
              <a:t>Select </a:t>
            </a:r>
            <a:r>
              <a:rPr lang="en-US" sz="1200" b="1" dirty="0"/>
              <a:t>Substring</a:t>
            </a:r>
            <a:r>
              <a:rPr lang="en-US" sz="1200" dirty="0"/>
              <a:t>(</a:t>
            </a:r>
            <a:r>
              <a:rPr lang="en-US" sz="1200" dirty="0" err="1"/>
              <a:t>textcolumn</a:t>
            </a:r>
            <a:r>
              <a:rPr lang="en-US" sz="1200" dirty="0"/>
              <a:t>, 14, 8) </a:t>
            </a:r>
          </a:p>
          <a:p>
            <a:r>
              <a:rPr lang="en-US" sz="1200" dirty="0"/>
              <a:t>as </a:t>
            </a:r>
            <a:r>
              <a:rPr lang="en-US" sz="1200" dirty="0" err="1"/>
              <a:t>extractedtext</a:t>
            </a:r>
            <a:r>
              <a:rPr lang="en-US" sz="1200" dirty="0"/>
              <a:t> From test;</a:t>
            </a:r>
          </a:p>
          <a:p>
            <a:endParaRPr lang="en-US" sz="1200" dirty="0"/>
          </a:p>
          <a:p>
            <a:r>
              <a:rPr lang="en-US" sz="1200" dirty="0"/>
              <a:t>Output: “text.”</a:t>
            </a:r>
          </a:p>
          <a:p>
            <a:r>
              <a:rPr lang="en-US" sz="1200" dirty="0"/>
              <a:t>Output: “</a:t>
            </a:r>
            <a:r>
              <a:rPr lang="en-US" sz="1200" dirty="0" err="1"/>
              <a:t>tuation</a:t>
            </a:r>
            <a:r>
              <a:rPr lang="en-US" sz="1200" dirty="0"/>
              <a:t>!”</a:t>
            </a:r>
          </a:p>
        </p:txBody>
      </p:sp>
      <p:sp>
        <p:nvSpPr>
          <p:cNvPr id="49" name="TextBox 48">
            <a:extLst>
              <a:ext uri="{FF2B5EF4-FFF2-40B4-BE49-F238E27FC236}">
                <a16:creationId xmlns:a16="http://schemas.microsoft.com/office/drawing/2014/main" id="{2CB389F2-AE38-4AF2-B0F3-E7FF25E0B876}"/>
              </a:ext>
            </a:extLst>
          </p:cNvPr>
          <p:cNvSpPr txBox="1"/>
          <p:nvPr/>
        </p:nvSpPr>
        <p:spPr>
          <a:xfrm>
            <a:off x="9083714" y="666956"/>
            <a:ext cx="2697014" cy="276999"/>
          </a:xfrm>
          <a:prstGeom prst="rect">
            <a:avLst/>
          </a:prstGeom>
          <a:solidFill>
            <a:schemeClr val="tx1"/>
          </a:solidFill>
          <a:ln>
            <a:noFill/>
          </a:ln>
        </p:spPr>
        <p:txBody>
          <a:bodyPr wrap="square" rtlCol="0">
            <a:spAutoFit/>
          </a:bodyPr>
          <a:lstStyle/>
          <a:p>
            <a:pPr algn="ctr"/>
            <a:r>
              <a:rPr lang="en-US" sz="1200" dirty="0">
                <a:solidFill>
                  <a:schemeClr val="bg1"/>
                </a:solidFill>
              </a:rPr>
              <a:t>Replace</a:t>
            </a:r>
          </a:p>
        </p:txBody>
      </p:sp>
      <p:sp>
        <p:nvSpPr>
          <p:cNvPr id="50" name="TextBox 49">
            <a:extLst>
              <a:ext uri="{FF2B5EF4-FFF2-40B4-BE49-F238E27FC236}">
                <a16:creationId xmlns:a16="http://schemas.microsoft.com/office/drawing/2014/main" id="{F6D4402E-2FE5-4423-843D-A59887E3FBE1}"/>
              </a:ext>
            </a:extLst>
          </p:cNvPr>
          <p:cNvSpPr txBox="1"/>
          <p:nvPr/>
        </p:nvSpPr>
        <p:spPr>
          <a:xfrm>
            <a:off x="9112837" y="1056102"/>
            <a:ext cx="2697014" cy="3416320"/>
          </a:xfrm>
          <a:prstGeom prst="rect">
            <a:avLst/>
          </a:prstGeom>
          <a:solidFill>
            <a:schemeClr val="bg1"/>
          </a:solidFill>
          <a:ln>
            <a:noFill/>
          </a:ln>
        </p:spPr>
        <p:txBody>
          <a:bodyPr wrap="square" rtlCol="0">
            <a:spAutoFit/>
          </a:bodyPr>
          <a:lstStyle/>
          <a:p>
            <a:pPr algn="ctr"/>
            <a:r>
              <a:rPr lang="en-US" sz="1200" dirty="0"/>
              <a:t>Replace text in a string.</a:t>
            </a:r>
          </a:p>
          <a:p>
            <a:pPr algn="ctr"/>
            <a:endParaRPr lang="en-US" sz="1200" dirty="0"/>
          </a:p>
          <a:p>
            <a:pPr algn="ctr"/>
            <a:r>
              <a:rPr lang="en-US" sz="1200" dirty="0"/>
              <a:t>Replace(string, old string, new string)</a:t>
            </a:r>
          </a:p>
          <a:p>
            <a:pPr algn="ctr"/>
            <a:endParaRPr lang="en-US" sz="1200" dirty="0"/>
          </a:p>
          <a:p>
            <a:r>
              <a:rPr lang="en-US" sz="1200" dirty="0"/>
              <a:t>Data: “Here is some text.”</a:t>
            </a:r>
          </a:p>
          <a:p>
            <a:pPr algn="ctr"/>
            <a:endParaRPr lang="en-US" sz="1200" dirty="0"/>
          </a:p>
          <a:p>
            <a:r>
              <a:rPr lang="en-US" sz="1200" dirty="0"/>
              <a:t>Select </a:t>
            </a:r>
            <a:r>
              <a:rPr lang="en-US" sz="1200" b="1" dirty="0"/>
              <a:t>Replace</a:t>
            </a:r>
            <a:r>
              <a:rPr lang="en-US" sz="1200" dirty="0"/>
              <a:t>(</a:t>
            </a:r>
            <a:r>
              <a:rPr lang="en-US" sz="1200" dirty="0" err="1"/>
              <a:t>textcolumn</a:t>
            </a:r>
            <a:r>
              <a:rPr lang="en-US" sz="1200" dirty="0"/>
              <a:t>, ‘some ‘, ‘’) </a:t>
            </a:r>
          </a:p>
          <a:p>
            <a:r>
              <a:rPr lang="en-US" sz="1200" dirty="0"/>
              <a:t>as </a:t>
            </a:r>
            <a:r>
              <a:rPr lang="en-US" sz="1200" dirty="0" err="1"/>
              <a:t>replacedtext</a:t>
            </a:r>
            <a:r>
              <a:rPr lang="en-US" sz="1200" dirty="0"/>
              <a:t> From test;</a:t>
            </a:r>
          </a:p>
          <a:p>
            <a:endParaRPr lang="en-US" sz="1200" dirty="0"/>
          </a:p>
          <a:p>
            <a:r>
              <a:rPr lang="en-US" sz="1200" dirty="0"/>
              <a:t>Output: “Here is text.”</a:t>
            </a:r>
          </a:p>
          <a:p>
            <a:endParaRPr lang="en-US" sz="1200" dirty="0"/>
          </a:p>
          <a:p>
            <a:r>
              <a:rPr lang="en-US" sz="1200" dirty="0"/>
              <a:t>Data: “Add some punctuation to quote.”</a:t>
            </a:r>
          </a:p>
          <a:p>
            <a:endParaRPr lang="en-US" sz="1200" dirty="0"/>
          </a:p>
          <a:p>
            <a:r>
              <a:rPr lang="en-US" sz="1200" dirty="0"/>
              <a:t>Select </a:t>
            </a:r>
            <a:r>
              <a:rPr lang="en-US" sz="1200" b="1" dirty="0"/>
              <a:t>Replace</a:t>
            </a:r>
            <a:r>
              <a:rPr lang="en-US" sz="1200" dirty="0"/>
              <a:t>(</a:t>
            </a:r>
            <a:r>
              <a:rPr lang="en-US" sz="1200" dirty="0" err="1"/>
              <a:t>textcolumn</a:t>
            </a:r>
            <a:r>
              <a:rPr lang="en-US" sz="1200" dirty="0"/>
              <a:t>, ‘some‘, ‘the’) as </a:t>
            </a:r>
            <a:r>
              <a:rPr lang="en-US" sz="1200" dirty="0" err="1"/>
              <a:t>replacedtext</a:t>
            </a:r>
            <a:r>
              <a:rPr lang="en-US" sz="1200" dirty="0"/>
              <a:t> From test;</a:t>
            </a:r>
          </a:p>
          <a:p>
            <a:endParaRPr lang="en-US" sz="1200" dirty="0"/>
          </a:p>
          <a:p>
            <a:r>
              <a:rPr lang="en-US" sz="1200" dirty="0"/>
              <a:t>Output: “</a:t>
            </a:r>
            <a:r>
              <a:rPr lang="en-US" sz="1200"/>
              <a:t>Add the punctuation </a:t>
            </a:r>
            <a:r>
              <a:rPr lang="en-US" sz="1200" dirty="0"/>
              <a:t>to quote.”</a:t>
            </a:r>
          </a:p>
          <a:p>
            <a:endParaRPr lang="en-US" sz="1200" dirty="0"/>
          </a:p>
        </p:txBody>
      </p:sp>
      <p:sp>
        <p:nvSpPr>
          <p:cNvPr id="51" name="TextBox 50">
            <a:extLst>
              <a:ext uri="{FF2B5EF4-FFF2-40B4-BE49-F238E27FC236}">
                <a16:creationId xmlns:a16="http://schemas.microsoft.com/office/drawing/2014/main" id="{C28832D2-6731-4641-9012-FD3DBB4797C4}"/>
              </a:ext>
            </a:extLst>
          </p:cNvPr>
          <p:cNvSpPr txBox="1"/>
          <p:nvPr/>
        </p:nvSpPr>
        <p:spPr>
          <a:xfrm>
            <a:off x="9092248" y="4654126"/>
            <a:ext cx="2697014" cy="276999"/>
          </a:xfrm>
          <a:prstGeom prst="rect">
            <a:avLst/>
          </a:prstGeom>
          <a:solidFill>
            <a:schemeClr val="tx1"/>
          </a:solidFill>
          <a:ln>
            <a:noFill/>
          </a:ln>
        </p:spPr>
        <p:txBody>
          <a:bodyPr wrap="square" rtlCol="0">
            <a:spAutoFit/>
          </a:bodyPr>
          <a:lstStyle/>
          <a:p>
            <a:pPr algn="ctr"/>
            <a:r>
              <a:rPr lang="en-US" sz="1200" dirty="0">
                <a:solidFill>
                  <a:schemeClr val="bg1"/>
                </a:solidFill>
              </a:rPr>
              <a:t>Similar To</a:t>
            </a:r>
          </a:p>
        </p:txBody>
      </p:sp>
      <p:sp>
        <p:nvSpPr>
          <p:cNvPr id="52" name="TextBox 51">
            <a:extLst>
              <a:ext uri="{FF2B5EF4-FFF2-40B4-BE49-F238E27FC236}">
                <a16:creationId xmlns:a16="http://schemas.microsoft.com/office/drawing/2014/main" id="{808F519A-8D55-4E76-BAA4-AABE32222CAF}"/>
              </a:ext>
            </a:extLst>
          </p:cNvPr>
          <p:cNvSpPr txBox="1"/>
          <p:nvPr/>
        </p:nvSpPr>
        <p:spPr>
          <a:xfrm>
            <a:off x="9083714" y="5083329"/>
            <a:ext cx="2697014" cy="1754326"/>
          </a:xfrm>
          <a:prstGeom prst="rect">
            <a:avLst/>
          </a:prstGeom>
          <a:solidFill>
            <a:schemeClr val="bg1"/>
          </a:solidFill>
          <a:ln>
            <a:noFill/>
          </a:ln>
        </p:spPr>
        <p:txBody>
          <a:bodyPr wrap="square" rtlCol="0">
            <a:spAutoFit/>
          </a:bodyPr>
          <a:lstStyle/>
          <a:p>
            <a:pPr algn="ctr"/>
            <a:r>
              <a:rPr lang="en-US" sz="1200" dirty="0"/>
              <a:t>Can use to search a variety of things (case sensitive!!!)</a:t>
            </a:r>
          </a:p>
          <a:p>
            <a:pPr algn="ctr"/>
            <a:endParaRPr lang="en-US" sz="1200" dirty="0"/>
          </a:p>
          <a:p>
            <a:pPr algn="ctr"/>
            <a:r>
              <a:rPr lang="en-US" sz="1200" dirty="0"/>
              <a:t>Select*from  test</a:t>
            </a:r>
          </a:p>
          <a:p>
            <a:pPr algn="ctr"/>
            <a:r>
              <a:rPr lang="en-US" sz="1200" dirty="0"/>
              <a:t>Where title </a:t>
            </a:r>
            <a:r>
              <a:rPr lang="en-US" sz="1200" b="1" dirty="0"/>
              <a:t>Similar To </a:t>
            </a:r>
            <a:r>
              <a:rPr lang="en-US" sz="1200" dirty="0"/>
              <a:t>‘(</a:t>
            </a:r>
            <a:r>
              <a:rPr lang="en-US" sz="1200" dirty="0" err="1"/>
              <a:t>Chicago|CHI|Chi|Chitown|chicago</a:t>
            </a:r>
            <a:r>
              <a:rPr lang="en-US" sz="1200" dirty="0"/>
              <a:t>)’;</a:t>
            </a:r>
          </a:p>
          <a:p>
            <a:pPr algn="ctr"/>
            <a:endParaRPr lang="en-US" sz="1200" dirty="0"/>
          </a:p>
          <a:p>
            <a:pPr algn="ctr"/>
            <a:r>
              <a:rPr lang="en-US" sz="1200" dirty="0"/>
              <a:t>Returns results with any of those case sensitive instances found.</a:t>
            </a:r>
          </a:p>
        </p:txBody>
      </p:sp>
      <p:cxnSp>
        <p:nvCxnSpPr>
          <p:cNvPr id="53" name="Straight Arrow Connector 52">
            <a:extLst>
              <a:ext uri="{FF2B5EF4-FFF2-40B4-BE49-F238E27FC236}">
                <a16:creationId xmlns:a16="http://schemas.microsoft.com/office/drawing/2014/main" id="{4B6459CD-5D41-4A19-A612-4892B20749FA}"/>
              </a:ext>
            </a:extLst>
          </p:cNvPr>
          <p:cNvCxnSpPr>
            <a:cxnSpLocks/>
            <a:stCxn id="52" idx="2"/>
            <a:endCxn id="54" idx="3"/>
          </p:cNvCxnSpPr>
          <p:nvPr/>
        </p:nvCxnSpPr>
        <p:spPr>
          <a:xfrm flipH="1" flipV="1">
            <a:off x="5941592" y="5960492"/>
            <a:ext cx="4490629" cy="87716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2DB65BE0-F87E-491C-9F9D-F9A8667DF6F0}"/>
              </a:ext>
            </a:extLst>
          </p:cNvPr>
          <p:cNvSpPr txBox="1"/>
          <p:nvPr/>
        </p:nvSpPr>
        <p:spPr>
          <a:xfrm>
            <a:off x="3244578" y="5452660"/>
            <a:ext cx="2697014" cy="1015663"/>
          </a:xfrm>
          <a:prstGeom prst="rect">
            <a:avLst/>
          </a:prstGeom>
          <a:solidFill>
            <a:schemeClr val="bg1"/>
          </a:solidFill>
          <a:ln>
            <a:noFill/>
          </a:ln>
        </p:spPr>
        <p:txBody>
          <a:bodyPr wrap="square" rtlCol="0">
            <a:spAutoFit/>
          </a:bodyPr>
          <a:lstStyle/>
          <a:p>
            <a:pPr algn="ctr"/>
            <a:r>
              <a:rPr lang="en-US" sz="1200" dirty="0"/>
              <a:t>Research more about Regular </a:t>
            </a:r>
            <a:r>
              <a:rPr lang="en-US" sz="1200" dirty="0" err="1"/>
              <a:t>Experessions</a:t>
            </a:r>
            <a:r>
              <a:rPr lang="en-US" sz="1200" dirty="0"/>
              <a:t> in SQL. There are ~ searches that have more options, like searching any string that contains numbers, etc.</a:t>
            </a:r>
          </a:p>
        </p:txBody>
      </p:sp>
      <p:sp>
        <p:nvSpPr>
          <p:cNvPr id="26" name="TextBox 25">
            <a:extLst>
              <a:ext uri="{FF2B5EF4-FFF2-40B4-BE49-F238E27FC236}">
                <a16:creationId xmlns:a16="http://schemas.microsoft.com/office/drawing/2014/main" id="{F25AC459-72B6-47E5-BBFB-F27D57A24DB5}"/>
              </a:ext>
            </a:extLst>
          </p:cNvPr>
          <p:cNvSpPr txBox="1"/>
          <p:nvPr/>
        </p:nvSpPr>
        <p:spPr>
          <a:xfrm>
            <a:off x="426958" y="5083329"/>
            <a:ext cx="2697014" cy="261610"/>
          </a:xfrm>
          <a:prstGeom prst="rect">
            <a:avLst/>
          </a:prstGeom>
          <a:solidFill>
            <a:schemeClr val="tx1"/>
          </a:solidFill>
          <a:ln>
            <a:noFill/>
          </a:ln>
        </p:spPr>
        <p:txBody>
          <a:bodyPr wrap="square" rtlCol="0">
            <a:spAutoFit/>
          </a:bodyPr>
          <a:lstStyle/>
          <a:p>
            <a:pPr algn="ctr"/>
            <a:r>
              <a:rPr lang="en-US" sz="1100" dirty="0">
                <a:solidFill>
                  <a:schemeClr val="bg1"/>
                </a:solidFill>
              </a:rPr>
              <a:t>Search for #’s in string</a:t>
            </a:r>
          </a:p>
        </p:txBody>
      </p:sp>
      <p:sp>
        <p:nvSpPr>
          <p:cNvPr id="30" name="TextBox 29">
            <a:extLst>
              <a:ext uri="{FF2B5EF4-FFF2-40B4-BE49-F238E27FC236}">
                <a16:creationId xmlns:a16="http://schemas.microsoft.com/office/drawing/2014/main" id="{3F4A5A79-E82D-438C-B597-838A1B4D9DE2}"/>
              </a:ext>
            </a:extLst>
          </p:cNvPr>
          <p:cNvSpPr txBox="1"/>
          <p:nvPr/>
        </p:nvSpPr>
        <p:spPr>
          <a:xfrm>
            <a:off x="426958" y="5427792"/>
            <a:ext cx="2697014" cy="1200329"/>
          </a:xfrm>
          <a:prstGeom prst="rect">
            <a:avLst/>
          </a:prstGeom>
          <a:solidFill>
            <a:schemeClr val="bg1"/>
          </a:solidFill>
          <a:ln>
            <a:noFill/>
          </a:ln>
        </p:spPr>
        <p:txBody>
          <a:bodyPr wrap="square" rtlCol="0">
            <a:spAutoFit/>
          </a:bodyPr>
          <a:lstStyle/>
          <a:p>
            <a:pPr algn="ctr"/>
            <a:r>
              <a:rPr lang="en-US" sz="1200" dirty="0"/>
              <a:t>For instance, pull all movie names that have #’s somewhere in the title (e.g., 21 Jump Street)</a:t>
            </a:r>
          </a:p>
          <a:p>
            <a:pPr algn="ctr"/>
            <a:endParaRPr lang="en-US" sz="1200" dirty="0"/>
          </a:p>
          <a:p>
            <a:pPr algn="ctr"/>
            <a:r>
              <a:rPr lang="en-US" sz="1200" dirty="0"/>
              <a:t>Select*from test</a:t>
            </a:r>
          </a:p>
          <a:p>
            <a:pPr algn="ctr"/>
            <a:r>
              <a:rPr lang="en-US" sz="1200" dirty="0"/>
              <a:t>Where title </a:t>
            </a:r>
            <a:r>
              <a:rPr lang="en-US" sz="1200" b="1" dirty="0"/>
              <a:t>LIKE ‘%[0-9]%’</a:t>
            </a:r>
            <a:r>
              <a:rPr lang="en-US" sz="1200" dirty="0"/>
              <a:t>;</a:t>
            </a:r>
            <a:endParaRPr lang="en-US" sz="1100" b="1" dirty="0"/>
          </a:p>
        </p:txBody>
      </p:sp>
    </p:spTree>
    <p:extLst>
      <p:ext uri="{BB962C8B-B14F-4D97-AF65-F5344CB8AC3E}">
        <p14:creationId xmlns:p14="http://schemas.microsoft.com/office/powerpoint/2010/main" val="138421859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8277701-9A59-452B-9357-928FD7000313}"/>
              </a:ext>
            </a:extLst>
          </p:cNvPr>
          <p:cNvSpPr txBox="1"/>
          <p:nvPr/>
        </p:nvSpPr>
        <p:spPr>
          <a:xfrm>
            <a:off x="411272" y="251297"/>
            <a:ext cx="11466403" cy="369332"/>
          </a:xfrm>
          <a:prstGeom prst="rect">
            <a:avLst/>
          </a:prstGeom>
          <a:solidFill>
            <a:schemeClr val="bg1"/>
          </a:solidFill>
          <a:ln>
            <a:noFill/>
          </a:ln>
        </p:spPr>
        <p:txBody>
          <a:bodyPr wrap="square" rtlCol="0">
            <a:spAutoFit/>
          </a:bodyPr>
          <a:lstStyle/>
          <a:p>
            <a:pPr algn="ctr"/>
            <a:r>
              <a:rPr lang="en-US" dirty="0"/>
              <a:t>DATE / TIME (some code changes depending on SQL server i.e., AGE vs DATEDIFF)</a:t>
            </a:r>
          </a:p>
        </p:txBody>
      </p:sp>
      <p:sp>
        <p:nvSpPr>
          <p:cNvPr id="24" name="TextBox 23">
            <a:extLst>
              <a:ext uri="{FF2B5EF4-FFF2-40B4-BE49-F238E27FC236}">
                <a16:creationId xmlns:a16="http://schemas.microsoft.com/office/drawing/2014/main" id="{CF2DFD50-E3AE-4EDC-ACC0-115C91A66434}"/>
              </a:ext>
            </a:extLst>
          </p:cNvPr>
          <p:cNvSpPr txBox="1"/>
          <p:nvPr/>
        </p:nvSpPr>
        <p:spPr>
          <a:xfrm>
            <a:off x="411272" y="758224"/>
            <a:ext cx="2697014" cy="646331"/>
          </a:xfrm>
          <a:prstGeom prst="rect">
            <a:avLst/>
          </a:prstGeom>
          <a:solidFill>
            <a:schemeClr val="bg1"/>
          </a:solidFill>
          <a:ln>
            <a:noFill/>
          </a:ln>
        </p:spPr>
        <p:txBody>
          <a:bodyPr wrap="square" rtlCol="0">
            <a:spAutoFit/>
          </a:bodyPr>
          <a:lstStyle/>
          <a:p>
            <a:r>
              <a:rPr lang="en-US" sz="1200" dirty="0"/>
              <a:t>Select </a:t>
            </a:r>
            <a:r>
              <a:rPr lang="en-US" sz="1200" dirty="0" err="1"/>
              <a:t>current_date</a:t>
            </a:r>
            <a:r>
              <a:rPr lang="en-US" sz="1200" dirty="0"/>
              <a:t>;</a:t>
            </a:r>
          </a:p>
          <a:p>
            <a:r>
              <a:rPr lang="en-US" sz="1200" dirty="0"/>
              <a:t>Select </a:t>
            </a:r>
            <a:r>
              <a:rPr lang="en-US" sz="1200" dirty="0" err="1"/>
              <a:t>current_time</a:t>
            </a:r>
            <a:r>
              <a:rPr lang="en-US" sz="1200" dirty="0"/>
              <a:t>;</a:t>
            </a:r>
          </a:p>
          <a:p>
            <a:r>
              <a:rPr lang="en-US" sz="1200" dirty="0"/>
              <a:t>Select </a:t>
            </a:r>
            <a:r>
              <a:rPr lang="en-US" sz="1200" dirty="0" err="1"/>
              <a:t>current_timestamp</a:t>
            </a:r>
            <a:r>
              <a:rPr lang="en-US" sz="1200" dirty="0"/>
              <a:t>;</a:t>
            </a:r>
          </a:p>
        </p:txBody>
      </p:sp>
      <p:sp>
        <p:nvSpPr>
          <p:cNvPr id="28" name="TextBox 27">
            <a:extLst>
              <a:ext uri="{FF2B5EF4-FFF2-40B4-BE49-F238E27FC236}">
                <a16:creationId xmlns:a16="http://schemas.microsoft.com/office/drawing/2014/main" id="{CA584BC8-AD67-4395-8E8E-FEF0F2C37977}"/>
              </a:ext>
            </a:extLst>
          </p:cNvPr>
          <p:cNvSpPr txBox="1"/>
          <p:nvPr/>
        </p:nvSpPr>
        <p:spPr>
          <a:xfrm>
            <a:off x="3743532" y="775327"/>
            <a:ext cx="2697014" cy="461665"/>
          </a:xfrm>
          <a:prstGeom prst="rect">
            <a:avLst/>
          </a:prstGeom>
          <a:solidFill>
            <a:schemeClr val="bg1"/>
          </a:solidFill>
          <a:ln>
            <a:noFill/>
          </a:ln>
        </p:spPr>
        <p:txBody>
          <a:bodyPr wrap="square" rtlCol="0">
            <a:spAutoFit/>
          </a:bodyPr>
          <a:lstStyle/>
          <a:p>
            <a:pPr algn="ctr"/>
            <a:r>
              <a:rPr lang="en-US" sz="1200" b="1" dirty="0"/>
              <a:t>Create table that marks date when entering values.</a:t>
            </a:r>
          </a:p>
        </p:txBody>
      </p:sp>
      <p:sp>
        <p:nvSpPr>
          <p:cNvPr id="31" name="TextBox 30">
            <a:extLst>
              <a:ext uri="{FF2B5EF4-FFF2-40B4-BE49-F238E27FC236}">
                <a16:creationId xmlns:a16="http://schemas.microsoft.com/office/drawing/2014/main" id="{C93D17E7-8DEE-491E-ADFF-BE941C82CCB7}"/>
              </a:ext>
            </a:extLst>
          </p:cNvPr>
          <p:cNvSpPr txBox="1"/>
          <p:nvPr/>
        </p:nvSpPr>
        <p:spPr>
          <a:xfrm>
            <a:off x="3810436" y="1786764"/>
            <a:ext cx="2697014" cy="646331"/>
          </a:xfrm>
          <a:prstGeom prst="rect">
            <a:avLst/>
          </a:prstGeom>
          <a:solidFill>
            <a:schemeClr val="tx1"/>
          </a:solidFill>
          <a:ln>
            <a:noFill/>
          </a:ln>
        </p:spPr>
        <p:txBody>
          <a:bodyPr wrap="square" rtlCol="0">
            <a:spAutoFit/>
          </a:bodyPr>
          <a:lstStyle/>
          <a:p>
            <a:r>
              <a:rPr lang="en-US" sz="1200" dirty="0">
                <a:solidFill>
                  <a:schemeClr val="bg1"/>
                </a:solidFill>
              </a:rPr>
              <a:t>Create table </a:t>
            </a:r>
            <a:r>
              <a:rPr lang="en-US" sz="1200" dirty="0" err="1">
                <a:solidFill>
                  <a:schemeClr val="bg1"/>
                </a:solidFill>
              </a:rPr>
              <a:t>datedtable</a:t>
            </a:r>
            <a:endParaRPr lang="en-US" sz="1200" dirty="0">
              <a:solidFill>
                <a:schemeClr val="bg1"/>
              </a:solidFill>
            </a:endParaRPr>
          </a:p>
          <a:p>
            <a:r>
              <a:rPr lang="en-US" sz="1200" dirty="0">
                <a:solidFill>
                  <a:schemeClr val="bg1"/>
                </a:solidFill>
              </a:rPr>
              <a:t>	(Data1 text, </a:t>
            </a:r>
            <a:r>
              <a:rPr lang="en-US" sz="1200" dirty="0" err="1">
                <a:solidFill>
                  <a:schemeClr val="bg1"/>
                </a:solidFill>
              </a:rPr>
              <a:t>datedvalue</a:t>
            </a:r>
            <a:r>
              <a:rPr lang="en-US" sz="1200" dirty="0">
                <a:solidFill>
                  <a:schemeClr val="bg1"/>
                </a:solidFill>
              </a:rPr>
              <a:t> date default </a:t>
            </a:r>
            <a:r>
              <a:rPr lang="en-US" sz="1200" dirty="0" err="1">
                <a:solidFill>
                  <a:schemeClr val="bg1"/>
                </a:solidFill>
              </a:rPr>
              <a:t>current_date</a:t>
            </a:r>
            <a:r>
              <a:rPr lang="en-US" sz="1200" dirty="0">
                <a:solidFill>
                  <a:schemeClr val="bg1"/>
                </a:solidFill>
              </a:rPr>
              <a:t>);</a:t>
            </a:r>
          </a:p>
        </p:txBody>
      </p:sp>
      <p:pic>
        <p:nvPicPr>
          <p:cNvPr id="4" name="Picture 3">
            <a:extLst>
              <a:ext uri="{FF2B5EF4-FFF2-40B4-BE49-F238E27FC236}">
                <a16:creationId xmlns:a16="http://schemas.microsoft.com/office/drawing/2014/main" id="{A7A6FFE9-D928-47D2-8971-5B32E5E7D9F7}"/>
              </a:ext>
            </a:extLst>
          </p:cNvPr>
          <p:cNvPicPr>
            <a:picLocks noChangeAspect="1"/>
          </p:cNvPicPr>
          <p:nvPr/>
        </p:nvPicPr>
        <p:blipFill>
          <a:blip r:embed="rId2"/>
          <a:stretch>
            <a:fillRect/>
          </a:stretch>
        </p:blipFill>
        <p:spPr>
          <a:xfrm>
            <a:off x="161015" y="1639923"/>
            <a:ext cx="3582517" cy="1925862"/>
          </a:xfrm>
          <a:prstGeom prst="rect">
            <a:avLst/>
          </a:prstGeom>
        </p:spPr>
      </p:pic>
      <p:pic>
        <p:nvPicPr>
          <p:cNvPr id="7" name="Picture 6">
            <a:extLst>
              <a:ext uri="{FF2B5EF4-FFF2-40B4-BE49-F238E27FC236}">
                <a16:creationId xmlns:a16="http://schemas.microsoft.com/office/drawing/2014/main" id="{62891C33-424E-40E3-B39A-C7B40E924CA0}"/>
              </a:ext>
            </a:extLst>
          </p:cNvPr>
          <p:cNvPicPr>
            <a:picLocks noChangeAspect="1"/>
          </p:cNvPicPr>
          <p:nvPr/>
        </p:nvPicPr>
        <p:blipFill>
          <a:blip r:embed="rId3"/>
          <a:stretch>
            <a:fillRect/>
          </a:stretch>
        </p:blipFill>
        <p:spPr>
          <a:xfrm>
            <a:off x="161015" y="3801153"/>
            <a:ext cx="3042353" cy="2378240"/>
          </a:xfrm>
          <a:prstGeom prst="rect">
            <a:avLst/>
          </a:prstGeom>
        </p:spPr>
      </p:pic>
      <p:sp>
        <p:nvSpPr>
          <p:cNvPr id="32" name="TextBox 31">
            <a:extLst>
              <a:ext uri="{FF2B5EF4-FFF2-40B4-BE49-F238E27FC236}">
                <a16:creationId xmlns:a16="http://schemas.microsoft.com/office/drawing/2014/main" id="{84377454-678F-4C03-A30C-586C35A23FB5}"/>
              </a:ext>
            </a:extLst>
          </p:cNvPr>
          <p:cNvSpPr txBox="1"/>
          <p:nvPr/>
        </p:nvSpPr>
        <p:spPr>
          <a:xfrm>
            <a:off x="3810436" y="2602854"/>
            <a:ext cx="2697014" cy="461665"/>
          </a:xfrm>
          <a:prstGeom prst="rect">
            <a:avLst/>
          </a:prstGeom>
          <a:solidFill>
            <a:schemeClr val="tx1"/>
          </a:solidFill>
          <a:ln>
            <a:noFill/>
          </a:ln>
        </p:spPr>
        <p:txBody>
          <a:bodyPr wrap="square" rtlCol="0">
            <a:spAutoFit/>
          </a:bodyPr>
          <a:lstStyle/>
          <a:p>
            <a:r>
              <a:rPr lang="en-US" sz="1200" dirty="0">
                <a:solidFill>
                  <a:schemeClr val="bg1"/>
                </a:solidFill>
              </a:rPr>
              <a:t>Insert into </a:t>
            </a:r>
            <a:r>
              <a:rPr lang="en-US" sz="1200" dirty="0" err="1">
                <a:solidFill>
                  <a:schemeClr val="bg1"/>
                </a:solidFill>
              </a:rPr>
              <a:t>datedtable</a:t>
            </a:r>
            <a:endParaRPr lang="en-US" sz="1200" dirty="0">
              <a:solidFill>
                <a:schemeClr val="bg1"/>
              </a:solidFill>
            </a:endParaRPr>
          </a:p>
          <a:p>
            <a:r>
              <a:rPr lang="en-US" sz="1200" dirty="0">
                <a:solidFill>
                  <a:schemeClr val="bg1"/>
                </a:solidFill>
              </a:rPr>
              <a:t>	values (1), (2), (3), (4);</a:t>
            </a:r>
          </a:p>
        </p:txBody>
      </p:sp>
      <p:sp>
        <p:nvSpPr>
          <p:cNvPr id="33" name="TextBox 32">
            <a:extLst>
              <a:ext uri="{FF2B5EF4-FFF2-40B4-BE49-F238E27FC236}">
                <a16:creationId xmlns:a16="http://schemas.microsoft.com/office/drawing/2014/main" id="{CEA6F064-5582-4270-8EE4-D8D0C46E8BB5}"/>
              </a:ext>
            </a:extLst>
          </p:cNvPr>
          <p:cNvSpPr txBox="1"/>
          <p:nvPr/>
        </p:nvSpPr>
        <p:spPr>
          <a:xfrm>
            <a:off x="3810436" y="3192743"/>
            <a:ext cx="2697014" cy="276999"/>
          </a:xfrm>
          <a:prstGeom prst="rect">
            <a:avLst/>
          </a:prstGeom>
          <a:solidFill>
            <a:schemeClr val="tx1"/>
          </a:solidFill>
          <a:ln>
            <a:noFill/>
          </a:ln>
        </p:spPr>
        <p:txBody>
          <a:bodyPr wrap="square" rtlCol="0">
            <a:spAutoFit/>
          </a:bodyPr>
          <a:lstStyle/>
          <a:p>
            <a:r>
              <a:rPr lang="en-US" sz="1200" dirty="0">
                <a:solidFill>
                  <a:schemeClr val="bg1"/>
                </a:solidFill>
              </a:rPr>
              <a:t>select*from </a:t>
            </a:r>
            <a:r>
              <a:rPr lang="en-US" sz="1200" dirty="0" err="1">
                <a:solidFill>
                  <a:schemeClr val="bg1"/>
                </a:solidFill>
              </a:rPr>
              <a:t>datedtable</a:t>
            </a:r>
            <a:r>
              <a:rPr lang="en-US" sz="1200" dirty="0">
                <a:solidFill>
                  <a:schemeClr val="bg1"/>
                </a:solidFill>
              </a:rPr>
              <a:t>;</a:t>
            </a:r>
          </a:p>
        </p:txBody>
      </p:sp>
      <p:pic>
        <p:nvPicPr>
          <p:cNvPr id="10" name="Picture 9">
            <a:extLst>
              <a:ext uri="{FF2B5EF4-FFF2-40B4-BE49-F238E27FC236}">
                <a16:creationId xmlns:a16="http://schemas.microsoft.com/office/drawing/2014/main" id="{F392E35C-7D04-47E5-98A7-FEDE69F5F660}"/>
              </a:ext>
            </a:extLst>
          </p:cNvPr>
          <p:cNvPicPr>
            <a:picLocks noChangeAspect="1"/>
          </p:cNvPicPr>
          <p:nvPr/>
        </p:nvPicPr>
        <p:blipFill rotWithShape="1">
          <a:blip r:embed="rId4"/>
          <a:srcRect t="3515" b="6278"/>
          <a:stretch/>
        </p:blipFill>
        <p:spPr>
          <a:xfrm>
            <a:off x="3451522" y="3801152"/>
            <a:ext cx="2989024" cy="2378241"/>
          </a:xfrm>
          <a:prstGeom prst="rect">
            <a:avLst/>
          </a:prstGeom>
        </p:spPr>
      </p:pic>
      <p:sp>
        <p:nvSpPr>
          <p:cNvPr id="34" name="Rectangle 33">
            <a:extLst>
              <a:ext uri="{FF2B5EF4-FFF2-40B4-BE49-F238E27FC236}">
                <a16:creationId xmlns:a16="http://schemas.microsoft.com/office/drawing/2014/main" id="{A27EF572-F0EE-49C5-878F-4A00EB4C2A59}"/>
              </a:ext>
            </a:extLst>
          </p:cNvPr>
          <p:cNvSpPr/>
          <p:nvPr/>
        </p:nvSpPr>
        <p:spPr>
          <a:xfrm>
            <a:off x="4110356" y="5030955"/>
            <a:ext cx="835678" cy="119544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5" name="Straight Arrow Connector 34">
            <a:extLst>
              <a:ext uri="{FF2B5EF4-FFF2-40B4-BE49-F238E27FC236}">
                <a16:creationId xmlns:a16="http://schemas.microsoft.com/office/drawing/2014/main" id="{5E25B03A-12F0-40A3-86AF-804DA02924E2}"/>
              </a:ext>
            </a:extLst>
          </p:cNvPr>
          <p:cNvCxnSpPr>
            <a:cxnSpLocks/>
            <a:stCxn id="4" idx="3"/>
            <a:endCxn id="34" idx="0"/>
          </p:cNvCxnSpPr>
          <p:nvPr/>
        </p:nvCxnSpPr>
        <p:spPr>
          <a:xfrm>
            <a:off x="3743532" y="2602854"/>
            <a:ext cx="784663" cy="242810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C8AC0ACB-D980-4AF9-9DDE-ED885ECB473D}"/>
              </a:ext>
            </a:extLst>
          </p:cNvPr>
          <p:cNvSpPr txBox="1"/>
          <p:nvPr/>
        </p:nvSpPr>
        <p:spPr>
          <a:xfrm>
            <a:off x="8246551" y="820433"/>
            <a:ext cx="2697014" cy="276999"/>
          </a:xfrm>
          <a:prstGeom prst="rect">
            <a:avLst/>
          </a:prstGeom>
          <a:solidFill>
            <a:schemeClr val="bg1"/>
          </a:solidFill>
          <a:ln>
            <a:noFill/>
          </a:ln>
        </p:spPr>
        <p:txBody>
          <a:bodyPr wrap="square" rtlCol="0">
            <a:spAutoFit/>
          </a:bodyPr>
          <a:lstStyle/>
          <a:p>
            <a:pPr algn="ctr"/>
            <a:r>
              <a:rPr lang="en-US" sz="1200" b="1" dirty="0"/>
              <a:t>Add intervals to Date/Time values</a:t>
            </a:r>
          </a:p>
        </p:txBody>
      </p:sp>
      <p:sp>
        <p:nvSpPr>
          <p:cNvPr id="37" name="TextBox 36">
            <a:extLst>
              <a:ext uri="{FF2B5EF4-FFF2-40B4-BE49-F238E27FC236}">
                <a16:creationId xmlns:a16="http://schemas.microsoft.com/office/drawing/2014/main" id="{CCC881FC-EF7E-4A9B-86FD-65F7CB64A53F}"/>
              </a:ext>
            </a:extLst>
          </p:cNvPr>
          <p:cNvSpPr txBox="1"/>
          <p:nvPr/>
        </p:nvSpPr>
        <p:spPr>
          <a:xfrm>
            <a:off x="8246551" y="1178258"/>
            <a:ext cx="2697014" cy="461665"/>
          </a:xfrm>
          <a:prstGeom prst="rect">
            <a:avLst/>
          </a:prstGeom>
          <a:solidFill>
            <a:schemeClr val="tx1"/>
          </a:solidFill>
          <a:ln>
            <a:noFill/>
          </a:ln>
        </p:spPr>
        <p:txBody>
          <a:bodyPr wrap="square" rtlCol="0">
            <a:spAutoFit/>
          </a:bodyPr>
          <a:lstStyle/>
          <a:p>
            <a:r>
              <a:rPr lang="en-US" sz="1200" dirty="0">
                <a:solidFill>
                  <a:schemeClr val="bg1"/>
                </a:solidFill>
              </a:rPr>
              <a:t>select cast(</a:t>
            </a:r>
            <a:r>
              <a:rPr lang="en-US" sz="1200" dirty="0" err="1">
                <a:solidFill>
                  <a:schemeClr val="bg1"/>
                </a:solidFill>
              </a:rPr>
              <a:t>current_date</a:t>
            </a:r>
            <a:r>
              <a:rPr lang="en-US" sz="1200" dirty="0">
                <a:solidFill>
                  <a:schemeClr val="bg1"/>
                </a:solidFill>
              </a:rPr>
              <a:t> + interval '1 day' as date);</a:t>
            </a:r>
          </a:p>
        </p:txBody>
      </p:sp>
      <p:pic>
        <p:nvPicPr>
          <p:cNvPr id="39" name="Picture 38">
            <a:extLst>
              <a:ext uri="{FF2B5EF4-FFF2-40B4-BE49-F238E27FC236}">
                <a16:creationId xmlns:a16="http://schemas.microsoft.com/office/drawing/2014/main" id="{E6EEF2E0-BA4C-403F-A106-B60F939693FE}"/>
              </a:ext>
            </a:extLst>
          </p:cNvPr>
          <p:cNvPicPr>
            <a:picLocks noChangeAspect="1"/>
          </p:cNvPicPr>
          <p:nvPr/>
        </p:nvPicPr>
        <p:blipFill rotWithShape="1">
          <a:blip r:embed="rId5"/>
          <a:srcRect r="4804" b="65022"/>
          <a:stretch/>
        </p:blipFill>
        <p:spPr>
          <a:xfrm>
            <a:off x="8246551" y="1671344"/>
            <a:ext cx="2697014" cy="1182756"/>
          </a:xfrm>
          <a:prstGeom prst="rect">
            <a:avLst/>
          </a:prstGeom>
        </p:spPr>
      </p:pic>
      <p:sp>
        <p:nvSpPr>
          <p:cNvPr id="40" name="TextBox 39">
            <a:extLst>
              <a:ext uri="{FF2B5EF4-FFF2-40B4-BE49-F238E27FC236}">
                <a16:creationId xmlns:a16="http://schemas.microsoft.com/office/drawing/2014/main" id="{3C1F7D36-5F67-4531-9E35-9B5ECB0D5A6A}"/>
              </a:ext>
            </a:extLst>
          </p:cNvPr>
          <p:cNvSpPr txBox="1"/>
          <p:nvPr/>
        </p:nvSpPr>
        <p:spPr>
          <a:xfrm>
            <a:off x="8246551" y="2961910"/>
            <a:ext cx="2697014" cy="461665"/>
          </a:xfrm>
          <a:prstGeom prst="rect">
            <a:avLst/>
          </a:prstGeom>
          <a:solidFill>
            <a:schemeClr val="tx1"/>
          </a:solidFill>
          <a:ln>
            <a:noFill/>
          </a:ln>
        </p:spPr>
        <p:txBody>
          <a:bodyPr wrap="square" rtlCol="0">
            <a:spAutoFit/>
          </a:bodyPr>
          <a:lstStyle/>
          <a:p>
            <a:r>
              <a:rPr lang="en-US" sz="1200" dirty="0">
                <a:solidFill>
                  <a:schemeClr val="bg1"/>
                </a:solidFill>
              </a:rPr>
              <a:t>select </a:t>
            </a:r>
            <a:r>
              <a:rPr lang="en-US" sz="1200" dirty="0" err="1">
                <a:solidFill>
                  <a:schemeClr val="bg1"/>
                </a:solidFill>
              </a:rPr>
              <a:t>current_timestamp</a:t>
            </a:r>
            <a:r>
              <a:rPr lang="en-US" sz="1200" dirty="0">
                <a:solidFill>
                  <a:schemeClr val="bg1"/>
                </a:solidFill>
              </a:rPr>
              <a:t> - interval '3 hours';</a:t>
            </a:r>
          </a:p>
        </p:txBody>
      </p:sp>
      <p:pic>
        <p:nvPicPr>
          <p:cNvPr id="42" name="Picture 41">
            <a:extLst>
              <a:ext uri="{FF2B5EF4-FFF2-40B4-BE49-F238E27FC236}">
                <a16:creationId xmlns:a16="http://schemas.microsoft.com/office/drawing/2014/main" id="{0E8C194C-2FB1-477C-9F02-86B64EA08F72}"/>
              </a:ext>
            </a:extLst>
          </p:cNvPr>
          <p:cNvPicPr>
            <a:picLocks noChangeAspect="1"/>
          </p:cNvPicPr>
          <p:nvPr/>
        </p:nvPicPr>
        <p:blipFill rotWithShape="1">
          <a:blip r:embed="rId6"/>
          <a:srcRect r="2615" b="60231"/>
          <a:stretch/>
        </p:blipFill>
        <p:spPr>
          <a:xfrm>
            <a:off x="8246551" y="3508119"/>
            <a:ext cx="2697014" cy="1476913"/>
          </a:xfrm>
          <a:prstGeom prst="rect">
            <a:avLst/>
          </a:prstGeom>
        </p:spPr>
      </p:pic>
    </p:spTree>
    <p:extLst>
      <p:ext uri="{BB962C8B-B14F-4D97-AF65-F5344CB8AC3E}">
        <p14:creationId xmlns:p14="http://schemas.microsoft.com/office/powerpoint/2010/main" val="16747206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8982110F-5943-41B9-B0CC-8028E38F2EAC}"/>
              </a:ext>
            </a:extLst>
          </p:cNvPr>
          <p:cNvPicPr>
            <a:picLocks noChangeAspect="1"/>
          </p:cNvPicPr>
          <p:nvPr/>
        </p:nvPicPr>
        <p:blipFill rotWithShape="1">
          <a:blip r:embed="rId2"/>
          <a:srcRect r="9646" b="60547"/>
          <a:stretch/>
        </p:blipFill>
        <p:spPr>
          <a:xfrm>
            <a:off x="2676158" y="2468883"/>
            <a:ext cx="2538583" cy="1824384"/>
          </a:xfrm>
          <a:prstGeom prst="rect">
            <a:avLst/>
          </a:prstGeom>
        </p:spPr>
      </p:pic>
      <p:pic>
        <p:nvPicPr>
          <p:cNvPr id="13" name="Picture 12">
            <a:extLst>
              <a:ext uri="{FF2B5EF4-FFF2-40B4-BE49-F238E27FC236}">
                <a16:creationId xmlns:a16="http://schemas.microsoft.com/office/drawing/2014/main" id="{214C0F94-6278-447A-811A-A5C2E1AC6D7B}"/>
              </a:ext>
            </a:extLst>
          </p:cNvPr>
          <p:cNvPicPr>
            <a:picLocks noChangeAspect="1"/>
          </p:cNvPicPr>
          <p:nvPr/>
        </p:nvPicPr>
        <p:blipFill rotWithShape="1">
          <a:blip r:embed="rId3"/>
          <a:srcRect r="9221" b="47097"/>
          <a:stretch/>
        </p:blipFill>
        <p:spPr>
          <a:xfrm>
            <a:off x="5327140" y="1177428"/>
            <a:ext cx="3617995" cy="2632325"/>
          </a:xfrm>
          <a:prstGeom prst="rect">
            <a:avLst/>
          </a:prstGeom>
        </p:spPr>
      </p:pic>
      <p:sp>
        <p:nvSpPr>
          <p:cNvPr id="5" name="TextBox 4">
            <a:extLst>
              <a:ext uri="{FF2B5EF4-FFF2-40B4-BE49-F238E27FC236}">
                <a16:creationId xmlns:a16="http://schemas.microsoft.com/office/drawing/2014/main" id="{08277701-9A59-452B-9357-928FD7000313}"/>
              </a:ext>
            </a:extLst>
          </p:cNvPr>
          <p:cNvSpPr txBox="1"/>
          <p:nvPr/>
        </p:nvSpPr>
        <p:spPr>
          <a:xfrm>
            <a:off x="411272" y="251297"/>
            <a:ext cx="11466403" cy="369332"/>
          </a:xfrm>
          <a:prstGeom prst="rect">
            <a:avLst/>
          </a:prstGeom>
          <a:solidFill>
            <a:schemeClr val="bg1"/>
          </a:solidFill>
          <a:ln>
            <a:noFill/>
          </a:ln>
        </p:spPr>
        <p:txBody>
          <a:bodyPr wrap="square" rtlCol="0">
            <a:spAutoFit/>
          </a:bodyPr>
          <a:lstStyle/>
          <a:p>
            <a:pPr algn="ctr"/>
            <a:r>
              <a:rPr lang="en-US" dirty="0"/>
              <a:t>DATE / TIME - Calculate Differences</a:t>
            </a:r>
          </a:p>
        </p:txBody>
      </p:sp>
      <p:sp>
        <p:nvSpPr>
          <p:cNvPr id="28" name="TextBox 27">
            <a:extLst>
              <a:ext uri="{FF2B5EF4-FFF2-40B4-BE49-F238E27FC236}">
                <a16:creationId xmlns:a16="http://schemas.microsoft.com/office/drawing/2014/main" id="{CA584BC8-AD67-4395-8E8E-FEF0F2C37977}"/>
              </a:ext>
            </a:extLst>
          </p:cNvPr>
          <p:cNvSpPr txBox="1"/>
          <p:nvPr/>
        </p:nvSpPr>
        <p:spPr>
          <a:xfrm>
            <a:off x="5390928" y="735167"/>
            <a:ext cx="2697014" cy="276999"/>
          </a:xfrm>
          <a:prstGeom prst="rect">
            <a:avLst/>
          </a:prstGeom>
          <a:solidFill>
            <a:schemeClr val="bg1"/>
          </a:solidFill>
          <a:ln>
            <a:noFill/>
          </a:ln>
        </p:spPr>
        <p:txBody>
          <a:bodyPr wrap="square" rtlCol="0">
            <a:spAutoFit/>
          </a:bodyPr>
          <a:lstStyle/>
          <a:p>
            <a:pPr algn="ctr"/>
            <a:r>
              <a:rPr lang="en-US" sz="1200" b="1" dirty="0"/>
              <a:t>Find date difference (AGE)</a:t>
            </a:r>
          </a:p>
        </p:txBody>
      </p:sp>
      <p:sp>
        <p:nvSpPr>
          <p:cNvPr id="31" name="TextBox 30">
            <a:extLst>
              <a:ext uri="{FF2B5EF4-FFF2-40B4-BE49-F238E27FC236}">
                <a16:creationId xmlns:a16="http://schemas.microsoft.com/office/drawing/2014/main" id="{C93D17E7-8DEE-491E-ADFF-BE941C82CCB7}"/>
              </a:ext>
            </a:extLst>
          </p:cNvPr>
          <p:cNvSpPr txBox="1"/>
          <p:nvPr/>
        </p:nvSpPr>
        <p:spPr>
          <a:xfrm>
            <a:off x="66885" y="4377953"/>
            <a:ext cx="2697014" cy="1200329"/>
          </a:xfrm>
          <a:prstGeom prst="rect">
            <a:avLst/>
          </a:prstGeom>
          <a:solidFill>
            <a:schemeClr val="tx1"/>
          </a:solidFill>
          <a:ln>
            <a:noFill/>
          </a:ln>
        </p:spPr>
        <p:txBody>
          <a:bodyPr wrap="square" rtlCol="0">
            <a:spAutoFit/>
          </a:bodyPr>
          <a:lstStyle/>
          <a:p>
            <a:r>
              <a:rPr lang="en-US" sz="1200">
                <a:solidFill>
                  <a:schemeClr val="bg1"/>
                </a:solidFill>
              </a:rPr>
              <a:t>create table datedtable2</a:t>
            </a:r>
          </a:p>
          <a:p>
            <a:r>
              <a:rPr lang="en-US" sz="1200">
                <a:solidFill>
                  <a:schemeClr val="bg1"/>
                </a:solidFill>
              </a:rPr>
              <a:t>	(ID text, startdate date default current_date, </a:t>
            </a:r>
          </a:p>
          <a:p>
            <a:r>
              <a:rPr lang="en-US" sz="1200">
                <a:solidFill>
                  <a:schemeClr val="bg1"/>
                </a:solidFill>
              </a:rPr>
              <a:t>	 enddate date default cast(current_date + interval '10 day' as date));</a:t>
            </a:r>
            <a:endParaRPr lang="en-US" sz="1200" dirty="0">
              <a:solidFill>
                <a:schemeClr val="bg1"/>
              </a:solidFill>
            </a:endParaRPr>
          </a:p>
        </p:txBody>
      </p:sp>
      <p:sp>
        <p:nvSpPr>
          <p:cNvPr id="32" name="TextBox 31">
            <a:extLst>
              <a:ext uri="{FF2B5EF4-FFF2-40B4-BE49-F238E27FC236}">
                <a16:creationId xmlns:a16="http://schemas.microsoft.com/office/drawing/2014/main" id="{84377454-678F-4C03-A30C-586C35A23FB5}"/>
              </a:ext>
            </a:extLst>
          </p:cNvPr>
          <p:cNvSpPr txBox="1"/>
          <p:nvPr/>
        </p:nvSpPr>
        <p:spPr>
          <a:xfrm>
            <a:off x="66885" y="5645772"/>
            <a:ext cx="2697014" cy="461665"/>
          </a:xfrm>
          <a:prstGeom prst="rect">
            <a:avLst/>
          </a:prstGeom>
          <a:solidFill>
            <a:schemeClr val="tx1"/>
          </a:solidFill>
          <a:ln>
            <a:noFill/>
          </a:ln>
        </p:spPr>
        <p:txBody>
          <a:bodyPr wrap="square" rtlCol="0">
            <a:spAutoFit/>
          </a:bodyPr>
          <a:lstStyle/>
          <a:p>
            <a:r>
              <a:rPr lang="en-US" sz="1200" dirty="0">
                <a:solidFill>
                  <a:schemeClr val="bg1"/>
                </a:solidFill>
              </a:rPr>
              <a:t>Insert into datedtable2</a:t>
            </a:r>
          </a:p>
          <a:p>
            <a:r>
              <a:rPr lang="en-US" sz="1200" dirty="0">
                <a:solidFill>
                  <a:schemeClr val="bg1"/>
                </a:solidFill>
              </a:rPr>
              <a:t>	values (1), (2), (3);</a:t>
            </a:r>
          </a:p>
        </p:txBody>
      </p:sp>
      <p:sp>
        <p:nvSpPr>
          <p:cNvPr id="33" name="TextBox 32">
            <a:extLst>
              <a:ext uri="{FF2B5EF4-FFF2-40B4-BE49-F238E27FC236}">
                <a16:creationId xmlns:a16="http://schemas.microsoft.com/office/drawing/2014/main" id="{CEA6F064-5582-4270-8EE4-D8D0C46E8BB5}"/>
              </a:ext>
            </a:extLst>
          </p:cNvPr>
          <p:cNvSpPr txBox="1"/>
          <p:nvPr/>
        </p:nvSpPr>
        <p:spPr>
          <a:xfrm>
            <a:off x="76741" y="6226402"/>
            <a:ext cx="2697014" cy="276999"/>
          </a:xfrm>
          <a:prstGeom prst="rect">
            <a:avLst/>
          </a:prstGeom>
          <a:solidFill>
            <a:schemeClr val="tx1"/>
          </a:solidFill>
          <a:ln>
            <a:noFill/>
          </a:ln>
        </p:spPr>
        <p:txBody>
          <a:bodyPr wrap="square" rtlCol="0">
            <a:spAutoFit/>
          </a:bodyPr>
          <a:lstStyle/>
          <a:p>
            <a:r>
              <a:rPr lang="en-US" sz="1200">
                <a:solidFill>
                  <a:schemeClr val="bg1"/>
                </a:solidFill>
              </a:rPr>
              <a:t>select*from datedtable2;</a:t>
            </a:r>
            <a:endParaRPr lang="en-US" sz="1200" dirty="0">
              <a:solidFill>
                <a:schemeClr val="bg1"/>
              </a:solidFill>
            </a:endParaRPr>
          </a:p>
        </p:txBody>
      </p:sp>
      <p:sp>
        <p:nvSpPr>
          <p:cNvPr id="34" name="Rectangle 33">
            <a:extLst>
              <a:ext uri="{FF2B5EF4-FFF2-40B4-BE49-F238E27FC236}">
                <a16:creationId xmlns:a16="http://schemas.microsoft.com/office/drawing/2014/main" id="{A27EF572-F0EE-49C5-878F-4A00EB4C2A59}"/>
              </a:ext>
            </a:extLst>
          </p:cNvPr>
          <p:cNvSpPr/>
          <p:nvPr/>
        </p:nvSpPr>
        <p:spPr>
          <a:xfrm>
            <a:off x="5677671" y="1709961"/>
            <a:ext cx="3013941" cy="16696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5" name="Straight Arrow Connector 34">
            <a:extLst>
              <a:ext uri="{FF2B5EF4-FFF2-40B4-BE49-F238E27FC236}">
                <a16:creationId xmlns:a16="http://schemas.microsoft.com/office/drawing/2014/main" id="{5E25B03A-12F0-40A3-86AF-804DA02924E2}"/>
              </a:ext>
            </a:extLst>
          </p:cNvPr>
          <p:cNvCxnSpPr>
            <a:cxnSpLocks/>
            <a:stCxn id="29" idx="3"/>
            <a:endCxn id="38" idx="0"/>
          </p:cNvCxnSpPr>
          <p:nvPr/>
        </p:nvCxnSpPr>
        <p:spPr>
          <a:xfrm>
            <a:off x="4395431" y="1366322"/>
            <a:ext cx="412539" cy="349461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CCC881FC-EF7E-4A9B-86FD-65F7CB64A53F}"/>
              </a:ext>
            </a:extLst>
          </p:cNvPr>
          <p:cNvSpPr txBox="1"/>
          <p:nvPr/>
        </p:nvSpPr>
        <p:spPr>
          <a:xfrm>
            <a:off x="9384098" y="2387224"/>
            <a:ext cx="2697014" cy="646331"/>
          </a:xfrm>
          <a:prstGeom prst="rect">
            <a:avLst/>
          </a:prstGeom>
          <a:solidFill>
            <a:schemeClr val="tx1"/>
          </a:solidFill>
          <a:ln>
            <a:noFill/>
          </a:ln>
        </p:spPr>
        <p:txBody>
          <a:bodyPr wrap="square" rtlCol="0">
            <a:spAutoFit/>
          </a:bodyPr>
          <a:lstStyle/>
          <a:p>
            <a:r>
              <a:rPr lang="en-US" sz="1200" dirty="0">
                <a:solidFill>
                  <a:schemeClr val="bg1"/>
                </a:solidFill>
              </a:rPr>
              <a:t>Select EXTRACT(epoch from </a:t>
            </a:r>
            <a:r>
              <a:rPr lang="en-US" sz="1200" dirty="0" err="1">
                <a:solidFill>
                  <a:schemeClr val="bg1"/>
                </a:solidFill>
              </a:rPr>
              <a:t>endtime</a:t>
            </a:r>
            <a:r>
              <a:rPr lang="en-US" sz="1200" dirty="0">
                <a:solidFill>
                  <a:schemeClr val="bg1"/>
                </a:solidFill>
              </a:rPr>
              <a:t> – </a:t>
            </a:r>
            <a:r>
              <a:rPr lang="en-US" sz="1200" dirty="0" err="1">
                <a:solidFill>
                  <a:schemeClr val="bg1"/>
                </a:solidFill>
              </a:rPr>
              <a:t>starttime</a:t>
            </a:r>
            <a:r>
              <a:rPr lang="en-US" sz="1200" dirty="0">
                <a:solidFill>
                  <a:schemeClr val="bg1"/>
                </a:solidFill>
              </a:rPr>
              <a:t>) as </a:t>
            </a:r>
            <a:r>
              <a:rPr lang="en-US" sz="1200" dirty="0" err="1">
                <a:solidFill>
                  <a:schemeClr val="bg1"/>
                </a:solidFill>
              </a:rPr>
              <a:t>Time_Diff</a:t>
            </a:r>
            <a:endParaRPr lang="en-US" sz="1200" dirty="0">
              <a:solidFill>
                <a:schemeClr val="bg1"/>
              </a:solidFill>
            </a:endParaRPr>
          </a:p>
          <a:p>
            <a:r>
              <a:rPr lang="en-US" sz="1200" dirty="0">
                <a:solidFill>
                  <a:schemeClr val="bg1"/>
                </a:solidFill>
              </a:rPr>
              <a:t>From datedtable2;</a:t>
            </a:r>
          </a:p>
        </p:txBody>
      </p:sp>
      <p:sp>
        <p:nvSpPr>
          <p:cNvPr id="40" name="TextBox 39">
            <a:extLst>
              <a:ext uri="{FF2B5EF4-FFF2-40B4-BE49-F238E27FC236}">
                <a16:creationId xmlns:a16="http://schemas.microsoft.com/office/drawing/2014/main" id="{3C1F7D36-5F67-4531-9E35-9B5ECB0D5A6A}"/>
              </a:ext>
            </a:extLst>
          </p:cNvPr>
          <p:cNvSpPr txBox="1"/>
          <p:nvPr/>
        </p:nvSpPr>
        <p:spPr>
          <a:xfrm>
            <a:off x="5755162" y="3869377"/>
            <a:ext cx="2697014" cy="646331"/>
          </a:xfrm>
          <a:prstGeom prst="rect">
            <a:avLst/>
          </a:prstGeom>
          <a:solidFill>
            <a:schemeClr val="tx1"/>
          </a:solidFill>
          <a:ln>
            <a:noFill/>
          </a:ln>
        </p:spPr>
        <p:txBody>
          <a:bodyPr wrap="square" rtlCol="0">
            <a:spAutoFit/>
          </a:bodyPr>
          <a:lstStyle/>
          <a:p>
            <a:r>
              <a:rPr lang="en-US" sz="1200" dirty="0">
                <a:solidFill>
                  <a:schemeClr val="bg1"/>
                </a:solidFill>
              </a:rPr>
              <a:t>select AGE(</a:t>
            </a:r>
            <a:r>
              <a:rPr lang="en-US" sz="1200" dirty="0" err="1">
                <a:solidFill>
                  <a:schemeClr val="bg1"/>
                </a:solidFill>
              </a:rPr>
              <a:t>enddate</a:t>
            </a:r>
            <a:r>
              <a:rPr lang="en-US" sz="1200" dirty="0">
                <a:solidFill>
                  <a:schemeClr val="bg1"/>
                </a:solidFill>
              </a:rPr>
              <a:t>, </a:t>
            </a:r>
            <a:r>
              <a:rPr lang="en-US" sz="1200" dirty="0" err="1">
                <a:solidFill>
                  <a:schemeClr val="bg1"/>
                </a:solidFill>
              </a:rPr>
              <a:t>startdate</a:t>
            </a:r>
            <a:r>
              <a:rPr lang="en-US" sz="1200" dirty="0">
                <a:solidFill>
                  <a:schemeClr val="bg1"/>
                </a:solidFill>
              </a:rPr>
              <a:t>) as </a:t>
            </a:r>
            <a:r>
              <a:rPr lang="en-US" sz="1200" dirty="0" err="1">
                <a:solidFill>
                  <a:schemeClr val="bg1"/>
                </a:solidFill>
              </a:rPr>
              <a:t>Day_Diff</a:t>
            </a:r>
            <a:endParaRPr lang="en-US" sz="1200" dirty="0">
              <a:solidFill>
                <a:schemeClr val="bg1"/>
              </a:solidFill>
            </a:endParaRPr>
          </a:p>
          <a:p>
            <a:r>
              <a:rPr lang="en-US" sz="1200" dirty="0">
                <a:solidFill>
                  <a:schemeClr val="bg1"/>
                </a:solidFill>
              </a:rPr>
              <a:t>from datedtable2;</a:t>
            </a:r>
          </a:p>
        </p:txBody>
      </p:sp>
      <p:pic>
        <p:nvPicPr>
          <p:cNvPr id="3" name="Picture 2">
            <a:extLst>
              <a:ext uri="{FF2B5EF4-FFF2-40B4-BE49-F238E27FC236}">
                <a16:creationId xmlns:a16="http://schemas.microsoft.com/office/drawing/2014/main" id="{A57D7FCA-AE27-40D9-8B84-8B841B5896B4}"/>
              </a:ext>
            </a:extLst>
          </p:cNvPr>
          <p:cNvPicPr>
            <a:picLocks noChangeAspect="1"/>
          </p:cNvPicPr>
          <p:nvPr/>
        </p:nvPicPr>
        <p:blipFill rotWithShape="1">
          <a:blip r:embed="rId4"/>
          <a:srcRect b="56924"/>
          <a:stretch/>
        </p:blipFill>
        <p:spPr>
          <a:xfrm>
            <a:off x="411547" y="702801"/>
            <a:ext cx="3983884" cy="1585448"/>
          </a:xfrm>
          <a:prstGeom prst="rect">
            <a:avLst/>
          </a:prstGeom>
        </p:spPr>
      </p:pic>
      <p:pic>
        <p:nvPicPr>
          <p:cNvPr id="8" name="Picture 7">
            <a:extLst>
              <a:ext uri="{FF2B5EF4-FFF2-40B4-BE49-F238E27FC236}">
                <a16:creationId xmlns:a16="http://schemas.microsoft.com/office/drawing/2014/main" id="{F20592CA-1A01-402D-A25A-0A35960EEF85}"/>
              </a:ext>
            </a:extLst>
          </p:cNvPr>
          <p:cNvPicPr>
            <a:picLocks noChangeAspect="1"/>
          </p:cNvPicPr>
          <p:nvPr/>
        </p:nvPicPr>
        <p:blipFill rotWithShape="1">
          <a:blip r:embed="rId5"/>
          <a:srcRect b="61468"/>
          <a:stretch/>
        </p:blipFill>
        <p:spPr>
          <a:xfrm>
            <a:off x="25176" y="2459832"/>
            <a:ext cx="2538583" cy="1746538"/>
          </a:xfrm>
          <a:prstGeom prst="rect">
            <a:avLst/>
          </a:prstGeom>
        </p:spPr>
      </p:pic>
      <p:sp>
        <p:nvSpPr>
          <p:cNvPr id="29" name="Rectangle 28">
            <a:extLst>
              <a:ext uri="{FF2B5EF4-FFF2-40B4-BE49-F238E27FC236}">
                <a16:creationId xmlns:a16="http://schemas.microsoft.com/office/drawing/2014/main" id="{C4FE2577-F604-4D97-AA15-370FCB30E283}"/>
              </a:ext>
            </a:extLst>
          </p:cNvPr>
          <p:cNvSpPr/>
          <p:nvPr/>
        </p:nvSpPr>
        <p:spPr>
          <a:xfrm>
            <a:off x="849815" y="1279718"/>
            <a:ext cx="3545616" cy="17320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0EA9EFC4-1A3E-43CE-AF49-C079728A1196}"/>
              </a:ext>
            </a:extLst>
          </p:cNvPr>
          <p:cNvSpPr txBox="1"/>
          <p:nvPr/>
        </p:nvSpPr>
        <p:spPr>
          <a:xfrm>
            <a:off x="3459463" y="4860941"/>
            <a:ext cx="2697014" cy="1015663"/>
          </a:xfrm>
          <a:prstGeom prst="rect">
            <a:avLst/>
          </a:prstGeom>
          <a:solidFill>
            <a:schemeClr val="bg1"/>
          </a:solidFill>
          <a:ln>
            <a:noFill/>
          </a:ln>
        </p:spPr>
        <p:txBody>
          <a:bodyPr wrap="square" rtlCol="0">
            <a:spAutoFit/>
          </a:bodyPr>
          <a:lstStyle/>
          <a:p>
            <a:r>
              <a:rPr lang="en-US" sz="1200" dirty="0"/>
              <a:t>Created table that automatically inputs current date in one column</a:t>
            </a:r>
          </a:p>
          <a:p>
            <a:r>
              <a:rPr lang="en-US" sz="1200" dirty="0"/>
              <a:t>And</a:t>
            </a:r>
          </a:p>
          <a:p>
            <a:r>
              <a:rPr lang="en-US" sz="1200" dirty="0"/>
              <a:t>Current date + 10 days in another column</a:t>
            </a:r>
          </a:p>
        </p:txBody>
      </p:sp>
      <p:sp>
        <p:nvSpPr>
          <p:cNvPr id="41" name="TextBox 40">
            <a:extLst>
              <a:ext uri="{FF2B5EF4-FFF2-40B4-BE49-F238E27FC236}">
                <a16:creationId xmlns:a16="http://schemas.microsoft.com/office/drawing/2014/main" id="{E79AE90E-6F3D-4723-8501-91A7E33A9F95}"/>
              </a:ext>
            </a:extLst>
          </p:cNvPr>
          <p:cNvSpPr txBox="1"/>
          <p:nvPr/>
        </p:nvSpPr>
        <p:spPr>
          <a:xfrm>
            <a:off x="6526877" y="5419722"/>
            <a:ext cx="2697014" cy="830997"/>
          </a:xfrm>
          <a:prstGeom prst="rect">
            <a:avLst/>
          </a:prstGeom>
          <a:solidFill>
            <a:schemeClr val="bg1"/>
          </a:solidFill>
          <a:ln>
            <a:noFill/>
          </a:ln>
        </p:spPr>
        <p:txBody>
          <a:bodyPr wrap="square" rtlCol="0">
            <a:spAutoFit/>
          </a:bodyPr>
          <a:lstStyle/>
          <a:p>
            <a:r>
              <a:rPr lang="en-US" sz="1200" dirty="0"/>
              <a:t>The </a:t>
            </a:r>
            <a:r>
              <a:rPr lang="en-US" sz="1200" b="1" dirty="0"/>
              <a:t>AGE </a:t>
            </a:r>
            <a:r>
              <a:rPr lang="en-US" sz="1200" dirty="0"/>
              <a:t>function then calculates the age between 2 dates.</a:t>
            </a:r>
          </a:p>
          <a:p>
            <a:endParaRPr lang="en-US" sz="1200" dirty="0"/>
          </a:p>
          <a:p>
            <a:r>
              <a:rPr lang="en-US" sz="1200" dirty="0"/>
              <a:t>(in this case, it was 10 days)</a:t>
            </a:r>
          </a:p>
        </p:txBody>
      </p:sp>
      <p:cxnSp>
        <p:nvCxnSpPr>
          <p:cNvPr id="43" name="Straight Arrow Connector 42">
            <a:extLst>
              <a:ext uri="{FF2B5EF4-FFF2-40B4-BE49-F238E27FC236}">
                <a16:creationId xmlns:a16="http://schemas.microsoft.com/office/drawing/2014/main" id="{404A6DEF-F565-4FC0-9A95-D68BE959B4F2}"/>
              </a:ext>
            </a:extLst>
          </p:cNvPr>
          <p:cNvCxnSpPr>
            <a:cxnSpLocks/>
            <a:stCxn id="34" idx="3"/>
            <a:endCxn id="41" idx="0"/>
          </p:cNvCxnSpPr>
          <p:nvPr/>
        </p:nvCxnSpPr>
        <p:spPr>
          <a:xfrm flipH="1">
            <a:off x="7875384" y="1793444"/>
            <a:ext cx="816228" cy="362627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039E8B0F-A8FB-4CB3-973C-C1C1BBFF1D21}"/>
              </a:ext>
            </a:extLst>
          </p:cNvPr>
          <p:cNvSpPr txBox="1"/>
          <p:nvPr/>
        </p:nvSpPr>
        <p:spPr>
          <a:xfrm>
            <a:off x="9370322" y="673174"/>
            <a:ext cx="2697014" cy="276999"/>
          </a:xfrm>
          <a:prstGeom prst="rect">
            <a:avLst/>
          </a:prstGeom>
          <a:solidFill>
            <a:schemeClr val="bg1"/>
          </a:solidFill>
          <a:ln>
            <a:noFill/>
          </a:ln>
        </p:spPr>
        <p:txBody>
          <a:bodyPr wrap="square" rtlCol="0">
            <a:spAutoFit/>
          </a:bodyPr>
          <a:lstStyle/>
          <a:p>
            <a:pPr algn="ctr"/>
            <a:r>
              <a:rPr lang="en-US" sz="1200" b="1" dirty="0"/>
              <a:t>Time &amp; datetime differences</a:t>
            </a:r>
          </a:p>
        </p:txBody>
      </p:sp>
      <p:sp>
        <p:nvSpPr>
          <p:cNvPr id="45" name="TextBox 44">
            <a:extLst>
              <a:ext uri="{FF2B5EF4-FFF2-40B4-BE49-F238E27FC236}">
                <a16:creationId xmlns:a16="http://schemas.microsoft.com/office/drawing/2014/main" id="{BE359F21-5CF2-4FE0-B8D3-DC531384C985}"/>
              </a:ext>
            </a:extLst>
          </p:cNvPr>
          <p:cNvSpPr txBox="1"/>
          <p:nvPr/>
        </p:nvSpPr>
        <p:spPr>
          <a:xfrm>
            <a:off x="9429459" y="1067453"/>
            <a:ext cx="2697014" cy="1200329"/>
          </a:xfrm>
          <a:prstGeom prst="rect">
            <a:avLst/>
          </a:prstGeom>
          <a:solidFill>
            <a:schemeClr val="bg1"/>
          </a:solidFill>
          <a:ln>
            <a:noFill/>
          </a:ln>
        </p:spPr>
        <p:txBody>
          <a:bodyPr wrap="square" rtlCol="0">
            <a:spAutoFit/>
          </a:bodyPr>
          <a:lstStyle/>
          <a:p>
            <a:r>
              <a:rPr lang="en-US" sz="1200" dirty="0"/>
              <a:t>Can also do time differences with </a:t>
            </a:r>
            <a:r>
              <a:rPr lang="en-US" sz="1200" b="1" dirty="0"/>
              <a:t>Extract(epoch</a:t>
            </a:r>
          </a:p>
          <a:p>
            <a:endParaRPr lang="en-US" sz="1200" b="1" dirty="0"/>
          </a:p>
          <a:p>
            <a:r>
              <a:rPr lang="en-US" sz="1200" dirty="0"/>
              <a:t>(but I didn’t create  a table with that. This code is from book example page 223)</a:t>
            </a:r>
          </a:p>
        </p:txBody>
      </p:sp>
      <p:sp>
        <p:nvSpPr>
          <p:cNvPr id="46" name="TextBox 45">
            <a:extLst>
              <a:ext uri="{FF2B5EF4-FFF2-40B4-BE49-F238E27FC236}">
                <a16:creationId xmlns:a16="http://schemas.microsoft.com/office/drawing/2014/main" id="{6970AF82-C604-4725-9B1E-48F519BF60FC}"/>
              </a:ext>
            </a:extLst>
          </p:cNvPr>
          <p:cNvSpPr txBox="1"/>
          <p:nvPr/>
        </p:nvSpPr>
        <p:spPr>
          <a:xfrm>
            <a:off x="9342121" y="3146496"/>
            <a:ext cx="2697014" cy="646331"/>
          </a:xfrm>
          <a:prstGeom prst="rect">
            <a:avLst/>
          </a:prstGeom>
          <a:solidFill>
            <a:schemeClr val="bg1"/>
          </a:solidFill>
          <a:ln>
            <a:noFill/>
          </a:ln>
        </p:spPr>
        <p:txBody>
          <a:bodyPr wrap="square" rtlCol="0">
            <a:spAutoFit/>
          </a:bodyPr>
          <a:lstStyle/>
          <a:p>
            <a:r>
              <a:rPr lang="en-US" sz="1200" dirty="0"/>
              <a:t>There is also ways to do datetime differences depending on data source (page 224)</a:t>
            </a:r>
          </a:p>
        </p:txBody>
      </p:sp>
      <p:sp>
        <p:nvSpPr>
          <p:cNvPr id="47" name="TextBox 46">
            <a:extLst>
              <a:ext uri="{FF2B5EF4-FFF2-40B4-BE49-F238E27FC236}">
                <a16:creationId xmlns:a16="http://schemas.microsoft.com/office/drawing/2014/main" id="{2F96F3A2-4317-435E-A82F-CD8E36D1924A}"/>
              </a:ext>
            </a:extLst>
          </p:cNvPr>
          <p:cNvSpPr txBox="1"/>
          <p:nvPr/>
        </p:nvSpPr>
        <p:spPr>
          <a:xfrm>
            <a:off x="9342121" y="3931175"/>
            <a:ext cx="2697014" cy="461665"/>
          </a:xfrm>
          <a:prstGeom prst="rect">
            <a:avLst/>
          </a:prstGeom>
          <a:solidFill>
            <a:schemeClr val="tx1"/>
          </a:solidFill>
          <a:ln>
            <a:noFill/>
          </a:ln>
        </p:spPr>
        <p:txBody>
          <a:bodyPr wrap="square" rtlCol="0">
            <a:spAutoFit/>
          </a:bodyPr>
          <a:lstStyle/>
          <a:p>
            <a:r>
              <a:rPr lang="en-US" sz="1200" dirty="0">
                <a:solidFill>
                  <a:schemeClr val="bg1"/>
                </a:solidFill>
              </a:rPr>
              <a:t>Select AGE(</a:t>
            </a:r>
            <a:r>
              <a:rPr lang="en-US" sz="1200" dirty="0" err="1">
                <a:solidFill>
                  <a:schemeClr val="bg1"/>
                </a:solidFill>
              </a:rPr>
              <a:t>endDT</a:t>
            </a:r>
            <a:r>
              <a:rPr lang="en-US" sz="1200" dirty="0">
                <a:solidFill>
                  <a:schemeClr val="bg1"/>
                </a:solidFill>
              </a:rPr>
              <a:t>, </a:t>
            </a:r>
            <a:r>
              <a:rPr lang="en-US" sz="1200" dirty="0" err="1">
                <a:solidFill>
                  <a:schemeClr val="bg1"/>
                </a:solidFill>
              </a:rPr>
              <a:t>startDT</a:t>
            </a:r>
            <a:r>
              <a:rPr lang="en-US" sz="1200" dirty="0">
                <a:solidFill>
                  <a:schemeClr val="bg1"/>
                </a:solidFill>
              </a:rPr>
              <a:t>) as </a:t>
            </a:r>
            <a:r>
              <a:rPr lang="en-US" sz="1200" dirty="0" err="1">
                <a:solidFill>
                  <a:schemeClr val="bg1"/>
                </a:solidFill>
              </a:rPr>
              <a:t>Hour_Diff</a:t>
            </a:r>
            <a:endParaRPr lang="en-US" sz="1200" dirty="0">
              <a:solidFill>
                <a:schemeClr val="bg1"/>
              </a:solidFill>
            </a:endParaRPr>
          </a:p>
          <a:p>
            <a:r>
              <a:rPr lang="en-US" sz="1200" dirty="0">
                <a:solidFill>
                  <a:schemeClr val="bg1"/>
                </a:solidFill>
              </a:rPr>
              <a:t>From datedtable2;</a:t>
            </a:r>
          </a:p>
        </p:txBody>
      </p:sp>
    </p:spTree>
    <p:extLst>
      <p:ext uri="{BB962C8B-B14F-4D97-AF65-F5344CB8AC3E}">
        <p14:creationId xmlns:p14="http://schemas.microsoft.com/office/powerpoint/2010/main" val="36682561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99FF97C-AF7C-4542-82FE-AE38A490431A}"/>
              </a:ext>
            </a:extLst>
          </p:cNvPr>
          <p:cNvPicPr>
            <a:picLocks noChangeAspect="1"/>
          </p:cNvPicPr>
          <p:nvPr/>
        </p:nvPicPr>
        <p:blipFill>
          <a:blip r:embed="rId2"/>
          <a:stretch>
            <a:fillRect/>
          </a:stretch>
        </p:blipFill>
        <p:spPr>
          <a:xfrm>
            <a:off x="88899" y="700673"/>
            <a:ext cx="5074139" cy="5779971"/>
          </a:xfrm>
          <a:prstGeom prst="rect">
            <a:avLst/>
          </a:prstGeom>
        </p:spPr>
      </p:pic>
      <p:sp>
        <p:nvSpPr>
          <p:cNvPr id="5" name="TextBox 4">
            <a:extLst>
              <a:ext uri="{FF2B5EF4-FFF2-40B4-BE49-F238E27FC236}">
                <a16:creationId xmlns:a16="http://schemas.microsoft.com/office/drawing/2014/main" id="{08277701-9A59-452B-9357-928FD7000313}"/>
              </a:ext>
            </a:extLst>
          </p:cNvPr>
          <p:cNvSpPr txBox="1"/>
          <p:nvPr/>
        </p:nvSpPr>
        <p:spPr>
          <a:xfrm>
            <a:off x="88899" y="183218"/>
            <a:ext cx="11617325" cy="369332"/>
          </a:xfrm>
          <a:prstGeom prst="rect">
            <a:avLst/>
          </a:prstGeom>
          <a:solidFill>
            <a:schemeClr val="bg1"/>
          </a:solidFill>
          <a:ln>
            <a:noFill/>
          </a:ln>
        </p:spPr>
        <p:txBody>
          <a:bodyPr wrap="square" rtlCol="0">
            <a:spAutoFit/>
          </a:bodyPr>
          <a:lstStyle/>
          <a:p>
            <a:pPr algn="ctr"/>
            <a:r>
              <a:rPr lang="en-US" dirty="0"/>
              <a:t>CASE: MULTIPLE COLUMNS</a:t>
            </a:r>
          </a:p>
        </p:txBody>
      </p:sp>
      <p:sp>
        <p:nvSpPr>
          <p:cNvPr id="8" name="Rectangle 7">
            <a:extLst>
              <a:ext uri="{FF2B5EF4-FFF2-40B4-BE49-F238E27FC236}">
                <a16:creationId xmlns:a16="http://schemas.microsoft.com/office/drawing/2014/main" id="{FF90F723-664D-4D09-A785-E2D0DFF0E8C9}"/>
              </a:ext>
            </a:extLst>
          </p:cNvPr>
          <p:cNvSpPr/>
          <p:nvPr/>
        </p:nvSpPr>
        <p:spPr>
          <a:xfrm>
            <a:off x="3821229" y="3030904"/>
            <a:ext cx="750772" cy="344974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5C70029B-1E4E-4AA2-BC41-A3997225874B}"/>
              </a:ext>
            </a:extLst>
          </p:cNvPr>
          <p:cNvCxnSpPr>
            <a:cxnSpLocks/>
            <a:stCxn id="19" idx="6"/>
            <a:endCxn id="13" idx="1"/>
          </p:cNvCxnSpPr>
          <p:nvPr/>
        </p:nvCxnSpPr>
        <p:spPr>
          <a:xfrm>
            <a:off x="4899259" y="4109623"/>
            <a:ext cx="1196741" cy="62471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88BD09ED-276C-4572-9C33-E3F9FFD599AD}"/>
              </a:ext>
            </a:extLst>
          </p:cNvPr>
          <p:cNvSpPr txBox="1"/>
          <p:nvPr/>
        </p:nvSpPr>
        <p:spPr>
          <a:xfrm>
            <a:off x="9223040" y="4734342"/>
            <a:ext cx="2910841" cy="2123658"/>
          </a:xfrm>
          <a:prstGeom prst="rect">
            <a:avLst/>
          </a:prstGeom>
          <a:solidFill>
            <a:schemeClr val="tx1"/>
          </a:solidFill>
          <a:ln>
            <a:noFill/>
          </a:ln>
        </p:spPr>
        <p:txBody>
          <a:bodyPr wrap="square" rtlCol="0">
            <a:spAutoFit/>
          </a:bodyPr>
          <a:lstStyle/>
          <a:p>
            <a:r>
              <a:rPr lang="en-US" sz="1200" dirty="0">
                <a:solidFill>
                  <a:schemeClr val="bg1"/>
                </a:solidFill>
              </a:rPr>
              <a:t>select </a:t>
            </a:r>
            <a:r>
              <a:rPr lang="en-US" sz="1200" dirty="0" err="1">
                <a:solidFill>
                  <a:schemeClr val="bg1"/>
                </a:solidFill>
              </a:rPr>
              <a:t>film_id</a:t>
            </a:r>
            <a:r>
              <a:rPr lang="en-US" sz="1200" dirty="0">
                <a:solidFill>
                  <a:schemeClr val="bg1"/>
                </a:solidFill>
              </a:rPr>
              <a:t>, title, </a:t>
            </a:r>
            <a:r>
              <a:rPr lang="en-US" sz="1200" dirty="0" err="1">
                <a:solidFill>
                  <a:schemeClr val="bg1"/>
                </a:solidFill>
              </a:rPr>
              <a:t>release_year</a:t>
            </a:r>
            <a:r>
              <a:rPr lang="en-US" sz="1200" dirty="0">
                <a:solidFill>
                  <a:schemeClr val="bg1"/>
                </a:solidFill>
              </a:rPr>
              <a:t> as "year", </a:t>
            </a:r>
            <a:r>
              <a:rPr lang="en-US" sz="1200" dirty="0" err="1">
                <a:solidFill>
                  <a:schemeClr val="bg1"/>
                </a:solidFill>
              </a:rPr>
              <a:t>rental_rate</a:t>
            </a:r>
            <a:r>
              <a:rPr lang="en-US" sz="1200" dirty="0">
                <a:solidFill>
                  <a:schemeClr val="bg1"/>
                </a:solidFill>
              </a:rPr>
              <a:t> as "price",</a:t>
            </a:r>
          </a:p>
          <a:p>
            <a:r>
              <a:rPr lang="en-US" sz="1200" dirty="0">
                <a:solidFill>
                  <a:schemeClr val="bg1"/>
                </a:solidFill>
              </a:rPr>
              <a:t>case </a:t>
            </a:r>
            <a:r>
              <a:rPr lang="en-US" sz="1200" dirty="0" err="1">
                <a:solidFill>
                  <a:schemeClr val="bg1"/>
                </a:solidFill>
              </a:rPr>
              <a:t>rental_rate</a:t>
            </a:r>
            <a:endParaRPr lang="en-US" sz="1200" dirty="0">
              <a:solidFill>
                <a:schemeClr val="bg1"/>
              </a:solidFill>
            </a:endParaRPr>
          </a:p>
          <a:p>
            <a:r>
              <a:rPr lang="en-US" sz="1200" dirty="0">
                <a:solidFill>
                  <a:schemeClr val="bg1"/>
                </a:solidFill>
              </a:rPr>
              <a:t>when 4.99 then 'expensive' when .99 then 'cheap' else 'normal' end as "classification"</a:t>
            </a:r>
          </a:p>
          <a:p>
            <a:r>
              <a:rPr lang="en-US" sz="1200" dirty="0">
                <a:solidFill>
                  <a:schemeClr val="bg1"/>
                </a:solidFill>
              </a:rPr>
              <a:t>from film</a:t>
            </a:r>
          </a:p>
          <a:p>
            <a:r>
              <a:rPr lang="en-US" sz="1200" dirty="0">
                <a:solidFill>
                  <a:schemeClr val="bg1"/>
                </a:solidFill>
              </a:rPr>
              <a:t>where </a:t>
            </a:r>
            <a:r>
              <a:rPr lang="en-US" sz="1200" dirty="0" err="1">
                <a:solidFill>
                  <a:schemeClr val="bg1"/>
                </a:solidFill>
              </a:rPr>
              <a:t>rental_rate</a:t>
            </a:r>
            <a:r>
              <a:rPr lang="en-US" sz="1200" dirty="0">
                <a:solidFill>
                  <a:schemeClr val="bg1"/>
                </a:solidFill>
              </a:rPr>
              <a:t> &gt;= .99</a:t>
            </a:r>
          </a:p>
          <a:p>
            <a:r>
              <a:rPr lang="en-US" sz="1200" dirty="0">
                <a:solidFill>
                  <a:schemeClr val="bg1"/>
                </a:solidFill>
              </a:rPr>
              <a:t>order by </a:t>
            </a:r>
            <a:r>
              <a:rPr lang="en-US" sz="1200" dirty="0" err="1">
                <a:solidFill>
                  <a:schemeClr val="bg1"/>
                </a:solidFill>
              </a:rPr>
              <a:t>last_update</a:t>
            </a:r>
            <a:endParaRPr lang="en-US" sz="1200" dirty="0">
              <a:solidFill>
                <a:schemeClr val="bg1"/>
              </a:solidFill>
            </a:endParaRPr>
          </a:p>
          <a:p>
            <a:r>
              <a:rPr lang="en-US" sz="1200" dirty="0">
                <a:solidFill>
                  <a:schemeClr val="bg1"/>
                </a:solidFill>
              </a:rPr>
              <a:t>limit 100;</a:t>
            </a:r>
          </a:p>
          <a:p>
            <a:endParaRPr lang="en-US" sz="1200" dirty="0">
              <a:solidFill>
                <a:schemeClr val="bg1"/>
              </a:solidFill>
            </a:endParaRPr>
          </a:p>
          <a:p>
            <a:endParaRPr lang="en-US" sz="1200" dirty="0">
              <a:solidFill>
                <a:schemeClr val="bg1"/>
              </a:solidFill>
            </a:endParaRPr>
          </a:p>
        </p:txBody>
      </p:sp>
      <p:sp>
        <p:nvSpPr>
          <p:cNvPr id="10" name="TextBox 9">
            <a:extLst>
              <a:ext uri="{FF2B5EF4-FFF2-40B4-BE49-F238E27FC236}">
                <a16:creationId xmlns:a16="http://schemas.microsoft.com/office/drawing/2014/main" id="{50FDEF03-A217-4B92-8D75-4A01CF810524}"/>
              </a:ext>
            </a:extLst>
          </p:cNvPr>
          <p:cNvSpPr txBox="1"/>
          <p:nvPr/>
        </p:nvSpPr>
        <p:spPr>
          <a:xfrm>
            <a:off x="6095999" y="2363321"/>
            <a:ext cx="2910841" cy="1569660"/>
          </a:xfrm>
          <a:prstGeom prst="rect">
            <a:avLst/>
          </a:prstGeom>
          <a:solidFill>
            <a:schemeClr val="bg1"/>
          </a:solidFill>
          <a:ln>
            <a:noFill/>
          </a:ln>
        </p:spPr>
        <p:txBody>
          <a:bodyPr wrap="square" rtlCol="0">
            <a:spAutoFit/>
          </a:bodyPr>
          <a:lstStyle/>
          <a:p>
            <a:r>
              <a:rPr lang="en-US" sz="1200" dirty="0"/>
              <a:t>Add </a:t>
            </a:r>
            <a:r>
              <a:rPr lang="en-US" sz="1200" b="1" dirty="0"/>
              <a:t>when </a:t>
            </a:r>
            <a:r>
              <a:rPr lang="en-US" sz="1200" b="1" dirty="0" err="1"/>
              <a:t>column_name</a:t>
            </a:r>
            <a:r>
              <a:rPr lang="en-US" sz="1200" b="1" dirty="0"/>
              <a:t> = </a:t>
            </a:r>
          </a:p>
          <a:p>
            <a:r>
              <a:rPr lang="en-US" sz="1200" dirty="0"/>
              <a:t>To each clause.</a:t>
            </a:r>
          </a:p>
          <a:p>
            <a:endParaRPr lang="en-US" sz="1200" dirty="0"/>
          </a:p>
          <a:p>
            <a:r>
              <a:rPr lang="en-US" sz="1200" dirty="0"/>
              <a:t>The single column you just list all out (previous slide)</a:t>
            </a:r>
          </a:p>
          <a:p>
            <a:endParaRPr lang="en-US" sz="1200" dirty="0"/>
          </a:p>
          <a:p>
            <a:r>
              <a:rPr lang="en-US" sz="1200" dirty="0"/>
              <a:t>This one you list out each columns and </a:t>
            </a:r>
            <a:r>
              <a:rPr lang="en-US" sz="1200" b="1" dirty="0"/>
              <a:t>= </a:t>
            </a:r>
            <a:r>
              <a:rPr lang="en-US" sz="1200" dirty="0"/>
              <a:t>is needed!</a:t>
            </a:r>
          </a:p>
        </p:txBody>
      </p:sp>
      <p:sp>
        <p:nvSpPr>
          <p:cNvPr id="13" name="TextBox 12">
            <a:extLst>
              <a:ext uri="{FF2B5EF4-FFF2-40B4-BE49-F238E27FC236}">
                <a16:creationId xmlns:a16="http://schemas.microsoft.com/office/drawing/2014/main" id="{C1A01A0E-0040-4D6A-AA01-C7AA58CC31E8}"/>
              </a:ext>
            </a:extLst>
          </p:cNvPr>
          <p:cNvSpPr txBox="1"/>
          <p:nvPr/>
        </p:nvSpPr>
        <p:spPr>
          <a:xfrm>
            <a:off x="6096000" y="4041844"/>
            <a:ext cx="2910841" cy="1384995"/>
          </a:xfrm>
          <a:prstGeom prst="rect">
            <a:avLst/>
          </a:prstGeom>
          <a:solidFill>
            <a:schemeClr val="bg1"/>
          </a:solidFill>
          <a:ln>
            <a:noFill/>
          </a:ln>
        </p:spPr>
        <p:txBody>
          <a:bodyPr wrap="square" rtlCol="0">
            <a:spAutoFit/>
          </a:bodyPr>
          <a:lstStyle/>
          <a:p>
            <a:r>
              <a:rPr lang="en-US" sz="1200" dirty="0"/>
              <a:t>Remember if there are multiple conditions that over lap, they go in order!!!</a:t>
            </a:r>
          </a:p>
          <a:p>
            <a:endParaRPr lang="en-US" sz="1200" dirty="0"/>
          </a:p>
          <a:p>
            <a:r>
              <a:rPr lang="en-US" sz="1200" dirty="0"/>
              <a:t>Look at line 4: ‘ID1’ clause came before year 2006 clause ‘o6’ in the statements. </a:t>
            </a:r>
          </a:p>
          <a:p>
            <a:endParaRPr lang="en-US" sz="1200" dirty="0"/>
          </a:p>
          <a:p>
            <a:r>
              <a:rPr lang="en-US" sz="1200" dirty="0"/>
              <a:t>Therefore is returned the first hit, ‘ID1’</a:t>
            </a:r>
          </a:p>
        </p:txBody>
      </p:sp>
      <p:sp>
        <p:nvSpPr>
          <p:cNvPr id="19" name="Oval 18">
            <a:extLst>
              <a:ext uri="{FF2B5EF4-FFF2-40B4-BE49-F238E27FC236}">
                <a16:creationId xmlns:a16="http://schemas.microsoft.com/office/drawing/2014/main" id="{C82DB140-AAA6-4385-9303-DFC89DEBC7C6}"/>
              </a:ext>
            </a:extLst>
          </p:cNvPr>
          <p:cNvSpPr/>
          <p:nvPr/>
        </p:nvSpPr>
        <p:spPr>
          <a:xfrm>
            <a:off x="-7871" y="3977050"/>
            <a:ext cx="4907130" cy="26514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27F68A95-CA73-4657-985C-943739A48DA0}"/>
              </a:ext>
            </a:extLst>
          </p:cNvPr>
          <p:cNvSpPr txBox="1"/>
          <p:nvPr/>
        </p:nvSpPr>
        <p:spPr>
          <a:xfrm>
            <a:off x="6095998" y="685123"/>
            <a:ext cx="2910841" cy="461665"/>
          </a:xfrm>
          <a:prstGeom prst="rect">
            <a:avLst/>
          </a:prstGeom>
          <a:solidFill>
            <a:schemeClr val="bg1"/>
          </a:solidFill>
          <a:ln>
            <a:noFill/>
          </a:ln>
        </p:spPr>
        <p:txBody>
          <a:bodyPr wrap="square" rtlCol="0">
            <a:spAutoFit/>
          </a:bodyPr>
          <a:lstStyle/>
          <a:p>
            <a:r>
              <a:rPr lang="en-US" sz="1200" dirty="0"/>
              <a:t>If multiple conditions are met, the first listed condition takes precedence.” – </a:t>
            </a:r>
            <a:r>
              <a:rPr lang="en-US" sz="1200" dirty="0" err="1"/>
              <a:t>pg</a:t>
            </a:r>
            <a:r>
              <a:rPr lang="en-US" sz="1200" dirty="0"/>
              <a:t> 241</a:t>
            </a:r>
          </a:p>
        </p:txBody>
      </p:sp>
    </p:spTree>
    <p:extLst>
      <p:ext uri="{BB962C8B-B14F-4D97-AF65-F5344CB8AC3E}">
        <p14:creationId xmlns:p14="http://schemas.microsoft.com/office/powerpoint/2010/main" val="168963146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8277701-9A59-452B-9357-928FD7000313}"/>
              </a:ext>
            </a:extLst>
          </p:cNvPr>
          <p:cNvSpPr txBox="1"/>
          <p:nvPr/>
        </p:nvSpPr>
        <p:spPr>
          <a:xfrm>
            <a:off x="411272" y="251297"/>
            <a:ext cx="11466403" cy="369332"/>
          </a:xfrm>
          <a:prstGeom prst="rect">
            <a:avLst/>
          </a:prstGeom>
          <a:solidFill>
            <a:schemeClr val="bg1"/>
          </a:solidFill>
          <a:ln>
            <a:noFill/>
          </a:ln>
        </p:spPr>
        <p:txBody>
          <a:bodyPr wrap="square" rtlCol="0">
            <a:spAutoFit/>
          </a:bodyPr>
          <a:lstStyle/>
          <a:p>
            <a:pPr algn="ctr"/>
            <a:r>
              <a:rPr lang="en-US" dirty="0"/>
              <a:t>Extract Parts of Date/Time  -  Return Day # of Week </a:t>
            </a:r>
          </a:p>
        </p:txBody>
      </p:sp>
      <p:sp>
        <p:nvSpPr>
          <p:cNvPr id="40" name="TextBox 39">
            <a:extLst>
              <a:ext uri="{FF2B5EF4-FFF2-40B4-BE49-F238E27FC236}">
                <a16:creationId xmlns:a16="http://schemas.microsoft.com/office/drawing/2014/main" id="{3C1F7D36-5F67-4531-9E35-9B5ECB0D5A6A}"/>
              </a:ext>
            </a:extLst>
          </p:cNvPr>
          <p:cNvSpPr txBox="1"/>
          <p:nvPr/>
        </p:nvSpPr>
        <p:spPr>
          <a:xfrm>
            <a:off x="160685" y="2440270"/>
            <a:ext cx="2697014" cy="276999"/>
          </a:xfrm>
          <a:prstGeom prst="rect">
            <a:avLst/>
          </a:prstGeom>
          <a:solidFill>
            <a:schemeClr val="tx1"/>
          </a:solidFill>
          <a:ln>
            <a:noFill/>
          </a:ln>
        </p:spPr>
        <p:txBody>
          <a:bodyPr wrap="square" rtlCol="0">
            <a:spAutoFit/>
          </a:bodyPr>
          <a:lstStyle/>
          <a:p>
            <a:r>
              <a:rPr lang="en-US" sz="1200">
                <a:solidFill>
                  <a:schemeClr val="bg1"/>
                </a:solidFill>
              </a:rPr>
              <a:t>select extract(year from current_date);</a:t>
            </a:r>
            <a:endParaRPr lang="en-US" sz="1200" dirty="0">
              <a:solidFill>
                <a:schemeClr val="bg1"/>
              </a:solidFill>
            </a:endParaRPr>
          </a:p>
        </p:txBody>
      </p:sp>
      <p:pic>
        <p:nvPicPr>
          <p:cNvPr id="7" name="Picture 6">
            <a:extLst>
              <a:ext uri="{FF2B5EF4-FFF2-40B4-BE49-F238E27FC236}">
                <a16:creationId xmlns:a16="http://schemas.microsoft.com/office/drawing/2014/main" id="{32EE3347-2E71-41AD-8B76-5506EC37B1C1}"/>
              </a:ext>
            </a:extLst>
          </p:cNvPr>
          <p:cNvPicPr>
            <a:picLocks noChangeAspect="1"/>
          </p:cNvPicPr>
          <p:nvPr/>
        </p:nvPicPr>
        <p:blipFill>
          <a:blip r:embed="rId2"/>
          <a:stretch>
            <a:fillRect/>
          </a:stretch>
        </p:blipFill>
        <p:spPr>
          <a:xfrm>
            <a:off x="160685" y="670706"/>
            <a:ext cx="2697014" cy="1705985"/>
          </a:xfrm>
          <a:prstGeom prst="rect">
            <a:avLst/>
          </a:prstGeom>
        </p:spPr>
      </p:pic>
      <p:sp>
        <p:nvSpPr>
          <p:cNvPr id="27" name="TextBox 26">
            <a:extLst>
              <a:ext uri="{FF2B5EF4-FFF2-40B4-BE49-F238E27FC236}">
                <a16:creationId xmlns:a16="http://schemas.microsoft.com/office/drawing/2014/main" id="{6B666C3B-6F46-4E0C-BA12-785BD1A54447}"/>
              </a:ext>
            </a:extLst>
          </p:cNvPr>
          <p:cNvSpPr txBox="1"/>
          <p:nvPr/>
        </p:nvSpPr>
        <p:spPr>
          <a:xfrm>
            <a:off x="160685" y="4431032"/>
            <a:ext cx="2697014" cy="461665"/>
          </a:xfrm>
          <a:prstGeom prst="rect">
            <a:avLst/>
          </a:prstGeom>
          <a:solidFill>
            <a:schemeClr val="tx1"/>
          </a:solidFill>
          <a:ln>
            <a:noFill/>
          </a:ln>
        </p:spPr>
        <p:txBody>
          <a:bodyPr wrap="square" rtlCol="0">
            <a:spAutoFit/>
          </a:bodyPr>
          <a:lstStyle/>
          <a:p>
            <a:r>
              <a:rPr lang="en-US" sz="1200" dirty="0">
                <a:solidFill>
                  <a:schemeClr val="bg1"/>
                </a:solidFill>
              </a:rPr>
              <a:t>select extract(month from </a:t>
            </a:r>
            <a:r>
              <a:rPr lang="en-US" sz="1200" dirty="0" err="1">
                <a:solidFill>
                  <a:schemeClr val="bg1"/>
                </a:solidFill>
              </a:rPr>
              <a:t>current_date</a:t>
            </a:r>
            <a:r>
              <a:rPr lang="en-US" sz="1200" dirty="0">
                <a:solidFill>
                  <a:schemeClr val="bg1"/>
                </a:solidFill>
              </a:rPr>
              <a:t>) as </a:t>
            </a:r>
            <a:r>
              <a:rPr lang="en-US" sz="1200" dirty="0" err="1">
                <a:solidFill>
                  <a:schemeClr val="bg1"/>
                </a:solidFill>
              </a:rPr>
              <a:t>MonthValue</a:t>
            </a:r>
            <a:r>
              <a:rPr lang="en-US" sz="1200" dirty="0">
                <a:solidFill>
                  <a:schemeClr val="bg1"/>
                </a:solidFill>
              </a:rPr>
              <a:t>;</a:t>
            </a:r>
          </a:p>
        </p:txBody>
      </p:sp>
      <p:pic>
        <p:nvPicPr>
          <p:cNvPr id="12" name="Picture 11">
            <a:extLst>
              <a:ext uri="{FF2B5EF4-FFF2-40B4-BE49-F238E27FC236}">
                <a16:creationId xmlns:a16="http://schemas.microsoft.com/office/drawing/2014/main" id="{CDD51300-6D0C-4D3C-AF58-EDB32EB42692}"/>
              </a:ext>
            </a:extLst>
          </p:cNvPr>
          <p:cNvPicPr>
            <a:picLocks noChangeAspect="1"/>
          </p:cNvPicPr>
          <p:nvPr/>
        </p:nvPicPr>
        <p:blipFill>
          <a:blip r:embed="rId3"/>
          <a:stretch>
            <a:fillRect/>
          </a:stretch>
        </p:blipFill>
        <p:spPr>
          <a:xfrm>
            <a:off x="160685" y="2839588"/>
            <a:ext cx="3033554" cy="1472427"/>
          </a:xfrm>
          <a:prstGeom prst="rect">
            <a:avLst/>
          </a:prstGeom>
        </p:spPr>
      </p:pic>
      <p:sp>
        <p:nvSpPr>
          <p:cNvPr id="36" name="TextBox 35">
            <a:extLst>
              <a:ext uri="{FF2B5EF4-FFF2-40B4-BE49-F238E27FC236}">
                <a16:creationId xmlns:a16="http://schemas.microsoft.com/office/drawing/2014/main" id="{831C4669-BC70-41BE-B604-2892240DBF34}"/>
              </a:ext>
            </a:extLst>
          </p:cNvPr>
          <p:cNvSpPr txBox="1"/>
          <p:nvPr/>
        </p:nvSpPr>
        <p:spPr>
          <a:xfrm>
            <a:off x="160685" y="5098599"/>
            <a:ext cx="3213890" cy="1015663"/>
          </a:xfrm>
          <a:prstGeom prst="rect">
            <a:avLst/>
          </a:prstGeom>
          <a:solidFill>
            <a:schemeClr val="bg1"/>
          </a:solidFill>
          <a:ln>
            <a:noFill/>
          </a:ln>
        </p:spPr>
        <p:txBody>
          <a:bodyPr wrap="square" rtlCol="0">
            <a:spAutoFit/>
          </a:bodyPr>
          <a:lstStyle/>
          <a:p>
            <a:r>
              <a:rPr lang="en-US" sz="1200" dirty="0"/>
              <a:t>Other extract values:</a:t>
            </a:r>
          </a:p>
          <a:p>
            <a:r>
              <a:rPr lang="en-US" sz="1200" dirty="0"/>
              <a:t>microsecond, millisecond, second</a:t>
            </a:r>
          </a:p>
          <a:p>
            <a:r>
              <a:rPr lang="en-US" sz="1200" dirty="0"/>
              <a:t>minute, hour</a:t>
            </a:r>
          </a:p>
          <a:p>
            <a:r>
              <a:rPr lang="en-US" sz="1200" dirty="0"/>
              <a:t>day, </a:t>
            </a:r>
            <a:r>
              <a:rPr lang="en-US" sz="1200" dirty="0" err="1"/>
              <a:t>dow</a:t>
            </a:r>
            <a:r>
              <a:rPr lang="en-US" sz="1200" dirty="0"/>
              <a:t>, week, month</a:t>
            </a:r>
          </a:p>
          <a:p>
            <a:r>
              <a:rPr lang="en-US" sz="1200" dirty="0"/>
              <a:t>quarter, year, decade, century</a:t>
            </a:r>
          </a:p>
        </p:txBody>
      </p:sp>
      <p:pic>
        <p:nvPicPr>
          <p:cNvPr id="3" name="Picture 2">
            <a:extLst>
              <a:ext uri="{FF2B5EF4-FFF2-40B4-BE49-F238E27FC236}">
                <a16:creationId xmlns:a16="http://schemas.microsoft.com/office/drawing/2014/main" id="{603C0B95-F809-4CEF-81F1-D9D114A076F6}"/>
              </a:ext>
            </a:extLst>
          </p:cNvPr>
          <p:cNvPicPr>
            <a:picLocks noChangeAspect="1"/>
          </p:cNvPicPr>
          <p:nvPr/>
        </p:nvPicPr>
        <p:blipFill>
          <a:blip r:embed="rId4"/>
          <a:stretch>
            <a:fillRect/>
          </a:stretch>
        </p:blipFill>
        <p:spPr>
          <a:xfrm>
            <a:off x="3701589" y="2104447"/>
            <a:ext cx="2662520" cy="1800909"/>
          </a:xfrm>
          <a:prstGeom prst="rect">
            <a:avLst/>
          </a:prstGeom>
        </p:spPr>
      </p:pic>
      <p:sp>
        <p:nvSpPr>
          <p:cNvPr id="13" name="TextBox 12">
            <a:extLst>
              <a:ext uri="{FF2B5EF4-FFF2-40B4-BE49-F238E27FC236}">
                <a16:creationId xmlns:a16="http://schemas.microsoft.com/office/drawing/2014/main" id="{6B9D982A-901E-4009-A52A-5A3085E69A76}"/>
              </a:ext>
            </a:extLst>
          </p:cNvPr>
          <p:cNvSpPr txBox="1"/>
          <p:nvPr/>
        </p:nvSpPr>
        <p:spPr>
          <a:xfrm>
            <a:off x="3667095" y="4078125"/>
            <a:ext cx="2697014" cy="276999"/>
          </a:xfrm>
          <a:prstGeom prst="rect">
            <a:avLst/>
          </a:prstGeom>
          <a:solidFill>
            <a:schemeClr val="tx1"/>
          </a:solidFill>
          <a:ln>
            <a:noFill/>
          </a:ln>
        </p:spPr>
        <p:txBody>
          <a:bodyPr wrap="square" rtlCol="0">
            <a:spAutoFit/>
          </a:bodyPr>
          <a:lstStyle/>
          <a:p>
            <a:r>
              <a:rPr lang="en-US" sz="1200" dirty="0">
                <a:solidFill>
                  <a:schemeClr val="bg1"/>
                </a:solidFill>
              </a:rPr>
              <a:t>select </a:t>
            </a:r>
            <a:r>
              <a:rPr lang="en-US" sz="1200" dirty="0" err="1">
                <a:solidFill>
                  <a:schemeClr val="bg1"/>
                </a:solidFill>
              </a:rPr>
              <a:t>date_part</a:t>
            </a:r>
            <a:r>
              <a:rPr lang="en-US" sz="1200" dirty="0">
                <a:solidFill>
                  <a:schemeClr val="bg1"/>
                </a:solidFill>
              </a:rPr>
              <a:t>('</a:t>
            </a:r>
            <a:r>
              <a:rPr lang="en-US" sz="1200" dirty="0" err="1">
                <a:solidFill>
                  <a:schemeClr val="bg1"/>
                </a:solidFill>
              </a:rPr>
              <a:t>dow</a:t>
            </a:r>
            <a:r>
              <a:rPr lang="en-US" sz="1200" dirty="0">
                <a:solidFill>
                  <a:schemeClr val="bg1"/>
                </a:solidFill>
              </a:rPr>
              <a:t>', </a:t>
            </a:r>
            <a:r>
              <a:rPr lang="en-US" sz="1200" dirty="0" err="1">
                <a:solidFill>
                  <a:schemeClr val="bg1"/>
                </a:solidFill>
              </a:rPr>
              <a:t>current_date</a:t>
            </a:r>
            <a:r>
              <a:rPr lang="en-US" sz="1200" dirty="0">
                <a:solidFill>
                  <a:schemeClr val="bg1"/>
                </a:solidFill>
              </a:rPr>
              <a:t>);</a:t>
            </a:r>
          </a:p>
        </p:txBody>
      </p:sp>
      <p:sp>
        <p:nvSpPr>
          <p:cNvPr id="14" name="TextBox 13">
            <a:extLst>
              <a:ext uri="{FF2B5EF4-FFF2-40B4-BE49-F238E27FC236}">
                <a16:creationId xmlns:a16="http://schemas.microsoft.com/office/drawing/2014/main" id="{AF1B4197-85FE-4CEC-B253-A29257797361}"/>
              </a:ext>
            </a:extLst>
          </p:cNvPr>
          <p:cNvSpPr txBox="1"/>
          <p:nvPr/>
        </p:nvSpPr>
        <p:spPr>
          <a:xfrm>
            <a:off x="3701589" y="669392"/>
            <a:ext cx="2697014" cy="1384995"/>
          </a:xfrm>
          <a:prstGeom prst="rect">
            <a:avLst/>
          </a:prstGeom>
          <a:solidFill>
            <a:schemeClr val="bg1"/>
          </a:solidFill>
          <a:ln>
            <a:noFill/>
          </a:ln>
        </p:spPr>
        <p:txBody>
          <a:bodyPr wrap="square" rtlCol="0">
            <a:spAutoFit/>
          </a:bodyPr>
          <a:lstStyle/>
          <a:p>
            <a:r>
              <a:rPr lang="en-US" sz="1200" dirty="0"/>
              <a:t>PostgreSQL does date 0 -6 (Sun=0, Mon=1… Sat=6)</a:t>
            </a:r>
          </a:p>
          <a:p>
            <a:endParaRPr lang="en-US" sz="1200" dirty="0"/>
          </a:p>
          <a:p>
            <a:r>
              <a:rPr lang="en-US" sz="1200" dirty="0"/>
              <a:t>There is no 7. Other SQL servers are 1-7.</a:t>
            </a:r>
          </a:p>
          <a:p>
            <a:endParaRPr lang="en-US" sz="1200" dirty="0"/>
          </a:p>
          <a:p>
            <a:r>
              <a:rPr lang="en-US" sz="1200" dirty="0"/>
              <a:t>Output below is from </a:t>
            </a:r>
          </a:p>
          <a:p>
            <a:r>
              <a:rPr lang="en-US" sz="1200" dirty="0"/>
              <a:t>Sunday 2022-01-02</a:t>
            </a:r>
          </a:p>
        </p:txBody>
      </p:sp>
      <p:pic>
        <p:nvPicPr>
          <p:cNvPr id="9" name="Picture 8">
            <a:extLst>
              <a:ext uri="{FF2B5EF4-FFF2-40B4-BE49-F238E27FC236}">
                <a16:creationId xmlns:a16="http://schemas.microsoft.com/office/drawing/2014/main" id="{EEEEBA6C-4EEA-41C6-8504-7AD84891D896}"/>
              </a:ext>
            </a:extLst>
          </p:cNvPr>
          <p:cNvPicPr>
            <a:picLocks noChangeAspect="1"/>
          </p:cNvPicPr>
          <p:nvPr/>
        </p:nvPicPr>
        <p:blipFill rotWithShape="1">
          <a:blip r:embed="rId5"/>
          <a:srcRect b="58822"/>
          <a:stretch/>
        </p:blipFill>
        <p:spPr>
          <a:xfrm>
            <a:off x="3667095" y="4488777"/>
            <a:ext cx="4097879" cy="2172830"/>
          </a:xfrm>
          <a:prstGeom prst="rect">
            <a:avLst/>
          </a:prstGeom>
        </p:spPr>
      </p:pic>
      <p:sp>
        <p:nvSpPr>
          <p:cNvPr id="18" name="Rectangle 17">
            <a:extLst>
              <a:ext uri="{FF2B5EF4-FFF2-40B4-BE49-F238E27FC236}">
                <a16:creationId xmlns:a16="http://schemas.microsoft.com/office/drawing/2014/main" id="{715A1DBE-4786-4D9C-8096-41963F4283D8}"/>
              </a:ext>
            </a:extLst>
          </p:cNvPr>
          <p:cNvSpPr/>
          <p:nvPr/>
        </p:nvSpPr>
        <p:spPr>
          <a:xfrm>
            <a:off x="4926529" y="4892697"/>
            <a:ext cx="2619677" cy="2036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6C8E0B91-CED2-4C09-9B8B-5E1F856C5E85}"/>
              </a:ext>
            </a:extLst>
          </p:cNvPr>
          <p:cNvSpPr txBox="1"/>
          <p:nvPr/>
        </p:nvSpPr>
        <p:spPr>
          <a:xfrm>
            <a:off x="5510046" y="5997757"/>
            <a:ext cx="2697014" cy="646331"/>
          </a:xfrm>
          <a:prstGeom prst="rect">
            <a:avLst/>
          </a:prstGeom>
          <a:solidFill>
            <a:schemeClr val="tx1"/>
          </a:solidFill>
          <a:ln>
            <a:noFill/>
          </a:ln>
        </p:spPr>
        <p:txBody>
          <a:bodyPr wrap="square" rtlCol="0">
            <a:spAutoFit/>
          </a:bodyPr>
          <a:lstStyle/>
          <a:p>
            <a:r>
              <a:rPr lang="en-US" sz="1200" dirty="0">
                <a:solidFill>
                  <a:schemeClr val="bg1"/>
                </a:solidFill>
              </a:rPr>
              <a:t>select </a:t>
            </a:r>
            <a:r>
              <a:rPr lang="en-US" sz="1200" dirty="0" err="1">
                <a:solidFill>
                  <a:schemeClr val="bg1"/>
                </a:solidFill>
              </a:rPr>
              <a:t>workdate</a:t>
            </a:r>
            <a:r>
              <a:rPr lang="en-US" sz="1200" dirty="0">
                <a:solidFill>
                  <a:schemeClr val="bg1"/>
                </a:solidFill>
              </a:rPr>
              <a:t>, </a:t>
            </a:r>
            <a:r>
              <a:rPr lang="en-US" sz="1200" dirty="0" err="1">
                <a:solidFill>
                  <a:schemeClr val="bg1"/>
                </a:solidFill>
              </a:rPr>
              <a:t>date_part</a:t>
            </a:r>
            <a:r>
              <a:rPr lang="en-US" sz="1200" dirty="0">
                <a:solidFill>
                  <a:schemeClr val="bg1"/>
                </a:solidFill>
              </a:rPr>
              <a:t> ('</a:t>
            </a:r>
            <a:r>
              <a:rPr lang="en-US" sz="1200" dirty="0" err="1">
                <a:solidFill>
                  <a:schemeClr val="bg1"/>
                </a:solidFill>
              </a:rPr>
              <a:t>dow</a:t>
            </a:r>
            <a:r>
              <a:rPr lang="en-US" sz="1200" dirty="0">
                <a:solidFill>
                  <a:schemeClr val="bg1"/>
                </a:solidFill>
              </a:rPr>
              <a:t>', cast(</a:t>
            </a:r>
            <a:r>
              <a:rPr lang="en-US" sz="1200" dirty="0" err="1">
                <a:solidFill>
                  <a:schemeClr val="bg1"/>
                </a:solidFill>
              </a:rPr>
              <a:t>workdate</a:t>
            </a:r>
            <a:r>
              <a:rPr lang="en-US" sz="1200" dirty="0">
                <a:solidFill>
                  <a:schemeClr val="bg1"/>
                </a:solidFill>
              </a:rPr>
              <a:t> as date)) </a:t>
            </a:r>
          </a:p>
          <a:p>
            <a:r>
              <a:rPr lang="en-US" sz="1200" dirty="0">
                <a:solidFill>
                  <a:schemeClr val="bg1"/>
                </a:solidFill>
              </a:rPr>
              <a:t>from test4weektm;</a:t>
            </a:r>
          </a:p>
        </p:txBody>
      </p:sp>
      <p:sp>
        <p:nvSpPr>
          <p:cNvPr id="20" name="TextBox 19">
            <a:extLst>
              <a:ext uri="{FF2B5EF4-FFF2-40B4-BE49-F238E27FC236}">
                <a16:creationId xmlns:a16="http://schemas.microsoft.com/office/drawing/2014/main" id="{8BB29C4A-22AE-447D-822C-FDC00546D273}"/>
              </a:ext>
            </a:extLst>
          </p:cNvPr>
          <p:cNvSpPr txBox="1"/>
          <p:nvPr/>
        </p:nvSpPr>
        <p:spPr>
          <a:xfrm>
            <a:off x="121878" y="6211669"/>
            <a:ext cx="2697014" cy="646331"/>
          </a:xfrm>
          <a:prstGeom prst="rect">
            <a:avLst/>
          </a:prstGeom>
          <a:solidFill>
            <a:schemeClr val="bg1"/>
          </a:solidFill>
          <a:ln>
            <a:noFill/>
          </a:ln>
        </p:spPr>
        <p:txBody>
          <a:bodyPr wrap="square" rtlCol="0">
            <a:spAutoFit/>
          </a:bodyPr>
          <a:lstStyle/>
          <a:p>
            <a:r>
              <a:rPr lang="en-US" sz="1200" dirty="0"/>
              <a:t>Here I queried </a:t>
            </a:r>
            <a:r>
              <a:rPr lang="en-US" sz="1200" dirty="0" err="1"/>
              <a:t>workdate</a:t>
            </a:r>
            <a:r>
              <a:rPr lang="en-US" sz="1200" dirty="0"/>
              <a:t> (text)  + </a:t>
            </a:r>
            <a:r>
              <a:rPr lang="en-US" sz="1200" dirty="0" err="1"/>
              <a:t>workdate</a:t>
            </a:r>
            <a:r>
              <a:rPr lang="en-US" sz="1200" dirty="0"/>
              <a:t> casted as date with the </a:t>
            </a:r>
            <a:r>
              <a:rPr lang="en-US" sz="1200" b="1" dirty="0"/>
              <a:t>‘</a:t>
            </a:r>
            <a:r>
              <a:rPr lang="en-US" sz="1200" b="1" dirty="0" err="1"/>
              <a:t>dow</a:t>
            </a:r>
            <a:r>
              <a:rPr lang="en-US" sz="1200" b="1" dirty="0"/>
              <a:t>’ </a:t>
            </a:r>
            <a:r>
              <a:rPr lang="en-US" sz="1200" dirty="0"/>
              <a:t>transformation.</a:t>
            </a:r>
          </a:p>
        </p:txBody>
      </p:sp>
      <p:cxnSp>
        <p:nvCxnSpPr>
          <p:cNvPr id="21" name="Straight Arrow Connector 20">
            <a:extLst>
              <a:ext uri="{FF2B5EF4-FFF2-40B4-BE49-F238E27FC236}">
                <a16:creationId xmlns:a16="http://schemas.microsoft.com/office/drawing/2014/main" id="{738D2F75-6DE1-4433-909C-AE415F0FFF5A}"/>
              </a:ext>
            </a:extLst>
          </p:cNvPr>
          <p:cNvCxnSpPr>
            <a:cxnSpLocks/>
            <a:stCxn id="20" idx="0"/>
            <a:endCxn id="18" idx="2"/>
          </p:cNvCxnSpPr>
          <p:nvPr/>
        </p:nvCxnSpPr>
        <p:spPr>
          <a:xfrm flipV="1">
            <a:off x="1470385" y="5096385"/>
            <a:ext cx="4765983" cy="111528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99575E86-B941-42AC-A90B-48952759F973}"/>
              </a:ext>
            </a:extLst>
          </p:cNvPr>
          <p:cNvSpPr txBox="1"/>
          <p:nvPr/>
        </p:nvSpPr>
        <p:spPr>
          <a:xfrm>
            <a:off x="9373108" y="5703837"/>
            <a:ext cx="2697014" cy="1015663"/>
          </a:xfrm>
          <a:prstGeom prst="rect">
            <a:avLst/>
          </a:prstGeom>
          <a:solidFill>
            <a:schemeClr val="tx1"/>
          </a:solidFill>
          <a:ln>
            <a:noFill/>
          </a:ln>
        </p:spPr>
        <p:txBody>
          <a:bodyPr wrap="square" rtlCol="0">
            <a:spAutoFit/>
          </a:bodyPr>
          <a:lstStyle/>
          <a:p>
            <a:r>
              <a:rPr lang="en-US" sz="1200" dirty="0">
                <a:solidFill>
                  <a:schemeClr val="bg1"/>
                </a:solidFill>
              </a:rPr>
              <a:t>select </a:t>
            </a:r>
            <a:r>
              <a:rPr lang="en-US" sz="1200" dirty="0" err="1">
                <a:solidFill>
                  <a:schemeClr val="bg1"/>
                </a:solidFill>
              </a:rPr>
              <a:t>statusdate</a:t>
            </a:r>
            <a:r>
              <a:rPr lang="en-US" sz="1200" dirty="0">
                <a:solidFill>
                  <a:schemeClr val="bg1"/>
                </a:solidFill>
              </a:rPr>
              <a:t>, </a:t>
            </a:r>
            <a:r>
              <a:rPr lang="en-US" sz="1200" dirty="0" err="1">
                <a:solidFill>
                  <a:schemeClr val="bg1"/>
                </a:solidFill>
              </a:rPr>
              <a:t>date_part</a:t>
            </a:r>
            <a:r>
              <a:rPr lang="en-US" sz="1200" dirty="0">
                <a:solidFill>
                  <a:schemeClr val="bg1"/>
                </a:solidFill>
              </a:rPr>
              <a:t>('day', cast(</a:t>
            </a:r>
            <a:r>
              <a:rPr lang="en-US" sz="1200" dirty="0" err="1">
                <a:solidFill>
                  <a:schemeClr val="bg1"/>
                </a:solidFill>
              </a:rPr>
              <a:t>statusdate</a:t>
            </a:r>
            <a:r>
              <a:rPr lang="en-US" sz="1200" dirty="0">
                <a:solidFill>
                  <a:schemeClr val="bg1"/>
                </a:solidFill>
              </a:rPr>
              <a:t> as date)) as "Status DAY", </a:t>
            </a:r>
            <a:r>
              <a:rPr lang="en-US" sz="1200" dirty="0" err="1">
                <a:solidFill>
                  <a:schemeClr val="bg1"/>
                </a:solidFill>
              </a:rPr>
              <a:t>workdate</a:t>
            </a:r>
            <a:r>
              <a:rPr lang="en-US" sz="1200" dirty="0">
                <a:solidFill>
                  <a:schemeClr val="bg1"/>
                </a:solidFill>
              </a:rPr>
              <a:t>, </a:t>
            </a:r>
            <a:r>
              <a:rPr lang="en-US" sz="1200" dirty="0" err="1">
                <a:solidFill>
                  <a:schemeClr val="bg1"/>
                </a:solidFill>
              </a:rPr>
              <a:t>date_part</a:t>
            </a:r>
            <a:r>
              <a:rPr lang="en-US" sz="1200" dirty="0">
                <a:solidFill>
                  <a:schemeClr val="bg1"/>
                </a:solidFill>
              </a:rPr>
              <a:t> ('</a:t>
            </a:r>
            <a:r>
              <a:rPr lang="en-US" sz="1200" dirty="0" err="1">
                <a:solidFill>
                  <a:schemeClr val="bg1"/>
                </a:solidFill>
              </a:rPr>
              <a:t>dow</a:t>
            </a:r>
            <a:r>
              <a:rPr lang="en-US" sz="1200" dirty="0">
                <a:solidFill>
                  <a:schemeClr val="bg1"/>
                </a:solidFill>
              </a:rPr>
              <a:t>', cast(</a:t>
            </a:r>
            <a:r>
              <a:rPr lang="en-US" sz="1200" dirty="0" err="1">
                <a:solidFill>
                  <a:schemeClr val="bg1"/>
                </a:solidFill>
              </a:rPr>
              <a:t>workdate</a:t>
            </a:r>
            <a:r>
              <a:rPr lang="en-US" sz="1200" dirty="0">
                <a:solidFill>
                  <a:schemeClr val="bg1"/>
                </a:solidFill>
              </a:rPr>
              <a:t> as date)) as "Work DOW"</a:t>
            </a:r>
          </a:p>
          <a:p>
            <a:r>
              <a:rPr lang="en-US" sz="1200" dirty="0">
                <a:solidFill>
                  <a:schemeClr val="bg1"/>
                </a:solidFill>
              </a:rPr>
              <a:t>from test4weektm order by </a:t>
            </a:r>
            <a:r>
              <a:rPr lang="en-US" sz="1200" dirty="0" err="1">
                <a:solidFill>
                  <a:schemeClr val="bg1"/>
                </a:solidFill>
              </a:rPr>
              <a:t>timein</a:t>
            </a:r>
            <a:r>
              <a:rPr lang="en-US" sz="1200" dirty="0">
                <a:solidFill>
                  <a:schemeClr val="bg1"/>
                </a:solidFill>
              </a:rPr>
              <a:t>;</a:t>
            </a:r>
          </a:p>
        </p:txBody>
      </p:sp>
      <p:sp>
        <p:nvSpPr>
          <p:cNvPr id="29" name="Rectangle 28">
            <a:extLst>
              <a:ext uri="{FF2B5EF4-FFF2-40B4-BE49-F238E27FC236}">
                <a16:creationId xmlns:a16="http://schemas.microsoft.com/office/drawing/2014/main" id="{C17859F1-681B-495C-A9A5-C6101D5ED2FF}"/>
              </a:ext>
            </a:extLst>
          </p:cNvPr>
          <p:cNvSpPr/>
          <p:nvPr/>
        </p:nvSpPr>
        <p:spPr>
          <a:xfrm>
            <a:off x="200860" y="5867414"/>
            <a:ext cx="647340" cy="22372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90F1EAA0-CAC2-4273-A033-9A6D57CDD389}"/>
              </a:ext>
            </a:extLst>
          </p:cNvPr>
          <p:cNvPicPr>
            <a:picLocks noChangeAspect="1"/>
          </p:cNvPicPr>
          <p:nvPr/>
        </p:nvPicPr>
        <p:blipFill>
          <a:blip r:embed="rId6"/>
          <a:stretch>
            <a:fillRect/>
          </a:stretch>
        </p:blipFill>
        <p:spPr>
          <a:xfrm>
            <a:off x="7928931" y="681403"/>
            <a:ext cx="4179792" cy="4031238"/>
          </a:xfrm>
          <a:prstGeom prst="rect">
            <a:avLst/>
          </a:prstGeom>
        </p:spPr>
      </p:pic>
      <p:sp>
        <p:nvSpPr>
          <p:cNvPr id="31" name="Rectangle 30">
            <a:extLst>
              <a:ext uri="{FF2B5EF4-FFF2-40B4-BE49-F238E27FC236}">
                <a16:creationId xmlns:a16="http://schemas.microsoft.com/office/drawing/2014/main" id="{6584B30E-484E-4CE5-A691-11159D3F289B}"/>
              </a:ext>
            </a:extLst>
          </p:cNvPr>
          <p:cNvSpPr/>
          <p:nvPr/>
        </p:nvSpPr>
        <p:spPr>
          <a:xfrm>
            <a:off x="8848558" y="2148393"/>
            <a:ext cx="788715" cy="262502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9F88BF50-A82D-410A-A92F-FBDABA48B616}"/>
              </a:ext>
            </a:extLst>
          </p:cNvPr>
          <p:cNvSpPr/>
          <p:nvPr/>
        </p:nvSpPr>
        <p:spPr>
          <a:xfrm>
            <a:off x="10202780" y="2148393"/>
            <a:ext cx="788716" cy="262502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402451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09D5D7B-4658-4083-A85F-28382E03C55B}"/>
              </a:ext>
            </a:extLst>
          </p:cNvPr>
          <p:cNvPicPr>
            <a:picLocks noChangeAspect="1"/>
          </p:cNvPicPr>
          <p:nvPr/>
        </p:nvPicPr>
        <p:blipFill>
          <a:blip r:embed="rId2"/>
          <a:stretch>
            <a:fillRect/>
          </a:stretch>
        </p:blipFill>
        <p:spPr>
          <a:xfrm>
            <a:off x="78816" y="3098247"/>
            <a:ext cx="4969619" cy="1704987"/>
          </a:xfrm>
          <a:prstGeom prst="rect">
            <a:avLst/>
          </a:prstGeom>
        </p:spPr>
      </p:pic>
      <p:sp>
        <p:nvSpPr>
          <p:cNvPr id="5" name="TextBox 4">
            <a:extLst>
              <a:ext uri="{FF2B5EF4-FFF2-40B4-BE49-F238E27FC236}">
                <a16:creationId xmlns:a16="http://schemas.microsoft.com/office/drawing/2014/main" id="{08277701-9A59-452B-9357-928FD7000313}"/>
              </a:ext>
            </a:extLst>
          </p:cNvPr>
          <p:cNvSpPr txBox="1"/>
          <p:nvPr/>
        </p:nvSpPr>
        <p:spPr>
          <a:xfrm>
            <a:off x="411272" y="251297"/>
            <a:ext cx="11466403" cy="369332"/>
          </a:xfrm>
          <a:prstGeom prst="rect">
            <a:avLst/>
          </a:prstGeom>
          <a:solidFill>
            <a:schemeClr val="bg1"/>
          </a:solidFill>
          <a:ln>
            <a:noFill/>
          </a:ln>
        </p:spPr>
        <p:txBody>
          <a:bodyPr wrap="square" rtlCol="0">
            <a:spAutoFit/>
          </a:bodyPr>
          <a:lstStyle/>
          <a:p>
            <a:pPr algn="ctr"/>
            <a:r>
              <a:rPr lang="en-US" dirty="0"/>
              <a:t>Sum Case Distinct – Custom Having Filter (doesn’t have to be the same)</a:t>
            </a:r>
          </a:p>
        </p:txBody>
      </p:sp>
      <p:sp>
        <p:nvSpPr>
          <p:cNvPr id="14" name="TextBox 13">
            <a:extLst>
              <a:ext uri="{FF2B5EF4-FFF2-40B4-BE49-F238E27FC236}">
                <a16:creationId xmlns:a16="http://schemas.microsoft.com/office/drawing/2014/main" id="{AF1B4197-85FE-4CEC-B253-A29257797361}"/>
              </a:ext>
            </a:extLst>
          </p:cNvPr>
          <p:cNvSpPr txBox="1"/>
          <p:nvPr/>
        </p:nvSpPr>
        <p:spPr>
          <a:xfrm>
            <a:off x="5168532" y="722014"/>
            <a:ext cx="2697014" cy="461665"/>
          </a:xfrm>
          <a:prstGeom prst="rect">
            <a:avLst/>
          </a:prstGeom>
          <a:solidFill>
            <a:schemeClr val="bg1"/>
          </a:solidFill>
          <a:ln>
            <a:noFill/>
          </a:ln>
        </p:spPr>
        <p:txBody>
          <a:bodyPr wrap="square" rtlCol="0">
            <a:spAutoFit/>
          </a:bodyPr>
          <a:lstStyle/>
          <a:p>
            <a:r>
              <a:rPr lang="en-US" sz="1200" dirty="0"/>
              <a:t>6240 ADT records</a:t>
            </a:r>
          </a:p>
          <a:p>
            <a:r>
              <a:rPr lang="en-US" sz="1200" dirty="0"/>
              <a:t>32300 AT&amp;T records</a:t>
            </a:r>
          </a:p>
        </p:txBody>
      </p:sp>
      <p:sp>
        <p:nvSpPr>
          <p:cNvPr id="18" name="Rectangle 17">
            <a:extLst>
              <a:ext uri="{FF2B5EF4-FFF2-40B4-BE49-F238E27FC236}">
                <a16:creationId xmlns:a16="http://schemas.microsoft.com/office/drawing/2014/main" id="{715A1DBE-4786-4D9C-8096-41963F4283D8}"/>
              </a:ext>
            </a:extLst>
          </p:cNvPr>
          <p:cNvSpPr/>
          <p:nvPr/>
        </p:nvSpPr>
        <p:spPr>
          <a:xfrm>
            <a:off x="190899" y="3907767"/>
            <a:ext cx="4602482" cy="19009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6C8E0B91-CED2-4C09-9B8B-5E1F856C5E85}"/>
              </a:ext>
            </a:extLst>
          </p:cNvPr>
          <p:cNvSpPr txBox="1"/>
          <p:nvPr/>
        </p:nvSpPr>
        <p:spPr>
          <a:xfrm>
            <a:off x="9416170" y="2064462"/>
            <a:ext cx="2697014" cy="1323439"/>
          </a:xfrm>
          <a:prstGeom prst="rect">
            <a:avLst/>
          </a:prstGeom>
          <a:solidFill>
            <a:schemeClr val="tx1"/>
          </a:solidFill>
          <a:ln>
            <a:noFill/>
          </a:ln>
        </p:spPr>
        <p:txBody>
          <a:bodyPr wrap="square" rtlCol="0">
            <a:spAutoFit/>
          </a:bodyPr>
          <a:lstStyle/>
          <a:p>
            <a:r>
              <a:rPr lang="en-US" sz="1000">
                <a:solidFill>
                  <a:schemeClr val="bg1"/>
                </a:solidFill>
              </a:rPr>
              <a:t>select customer,</a:t>
            </a:r>
          </a:p>
          <a:p>
            <a:r>
              <a:rPr lang="en-US" sz="1000">
                <a:solidFill>
                  <a:schemeClr val="bg1"/>
                </a:solidFill>
              </a:rPr>
              <a:t>sum( distinct case when customer = 'ADT' then 1 when customer = 'AT&amp;T' then 1 else 0 end) as "test"</a:t>
            </a:r>
          </a:p>
          <a:p>
            <a:r>
              <a:rPr lang="en-US" sz="1000">
                <a:solidFill>
                  <a:schemeClr val="bg1"/>
                </a:solidFill>
              </a:rPr>
              <a:t>from timekeeping2</a:t>
            </a:r>
          </a:p>
          <a:p>
            <a:r>
              <a:rPr lang="en-US" sz="1000">
                <a:solidFill>
                  <a:schemeClr val="bg1"/>
                </a:solidFill>
              </a:rPr>
              <a:t>group by customer</a:t>
            </a:r>
          </a:p>
          <a:p>
            <a:r>
              <a:rPr lang="en-US" sz="1000">
                <a:solidFill>
                  <a:schemeClr val="bg1"/>
                </a:solidFill>
              </a:rPr>
              <a:t>having sum(case when customer = 'ADT' then 1 when customer = 'AT&amp;T' then 2 else 0 end) &gt;2;</a:t>
            </a:r>
            <a:endParaRPr lang="en-US" sz="1000" dirty="0">
              <a:solidFill>
                <a:schemeClr val="bg1"/>
              </a:solidFill>
            </a:endParaRPr>
          </a:p>
        </p:txBody>
      </p:sp>
      <p:sp>
        <p:nvSpPr>
          <p:cNvPr id="20" name="TextBox 19">
            <a:extLst>
              <a:ext uri="{FF2B5EF4-FFF2-40B4-BE49-F238E27FC236}">
                <a16:creationId xmlns:a16="http://schemas.microsoft.com/office/drawing/2014/main" id="{8BB29C4A-22AE-447D-822C-FDC00546D273}"/>
              </a:ext>
            </a:extLst>
          </p:cNvPr>
          <p:cNvSpPr txBox="1"/>
          <p:nvPr/>
        </p:nvSpPr>
        <p:spPr>
          <a:xfrm>
            <a:off x="5457289" y="1458194"/>
            <a:ext cx="2697014" cy="1384995"/>
          </a:xfrm>
          <a:prstGeom prst="rect">
            <a:avLst/>
          </a:prstGeom>
          <a:solidFill>
            <a:schemeClr val="bg1"/>
          </a:solidFill>
          <a:ln>
            <a:noFill/>
          </a:ln>
        </p:spPr>
        <p:txBody>
          <a:bodyPr wrap="square" rtlCol="0">
            <a:spAutoFit/>
          </a:bodyPr>
          <a:lstStyle/>
          <a:p>
            <a:r>
              <a:rPr lang="en-US" sz="1200" dirty="0"/>
              <a:t>Added </a:t>
            </a:r>
            <a:r>
              <a:rPr lang="en-US" sz="1200" b="1" dirty="0"/>
              <a:t>DISTINCT</a:t>
            </a:r>
          </a:p>
          <a:p>
            <a:endParaRPr lang="en-US" sz="1200" b="1" dirty="0"/>
          </a:p>
          <a:p>
            <a:r>
              <a:rPr lang="en-US" sz="1200" dirty="0"/>
              <a:t>Now for each distinct record included in parentheses, it will do 1 else 0.</a:t>
            </a:r>
          </a:p>
          <a:p>
            <a:endParaRPr lang="en-US" sz="1200" dirty="0"/>
          </a:p>
          <a:p>
            <a:r>
              <a:rPr lang="en-US" sz="1200" dirty="0"/>
              <a:t>These, therefore, results in 1 ADT and 1 AT&amp;T (obviously. </a:t>
            </a:r>
          </a:p>
        </p:txBody>
      </p:sp>
      <p:cxnSp>
        <p:nvCxnSpPr>
          <p:cNvPr id="21" name="Straight Arrow Connector 20">
            <a:extLst>
              <a:ext uri="{FF2B5EF4-FFF2-40B4-BE49-F238E27FC236}">
                <a16:creationId xmlns:a16="http://schemas.microsoft.com/office/drawing/2014/main" id="{738D2F75-6DE1-4433-909C-AE415F0FFF5A}"/>
              </a:ext>
            </a:extLst>
          </p:cNvPr>
          <p:cNvCxnSpPr>
            <a:cxnSpLocks/>
            <a:stCxn id="29" idx="3"/>
            <a:endCxn id="20" idx="1"/>
          </p:cNvCxnSpPr>
          <p:nvPr/>
        </p:nvCxnSpPr>
        <p:spPr>
          <a:xfrm flipV="1">
            <a:off x="1076424" y="2150692"/>
            <a:ext cx="4380865" cy="149591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99575E86-B941-42AC-A90B-48952759F973}"/>
              </a:ext>
            </a:extLst>
          </p:cNvPr>
          <p:cNvSpPr txBox="1"/>
          <p:nvPr/>
        </p:nvSpPr>
        <p:spPr>
          <a:xfrm>
            <a:off x="9416170" y="729801"/>
            <a:ext cx="2697014" cy="1169551"/>
          </a:xfrm>
          <a:prstGeom prst="rect">
            <a:avLst/>
          </a:prstGeom>
          <a:solidFill>
            <a:schemeClr val="tx1"/>
          </a:solidFill>
          <a:ln>
            <a:noFill/>
          </a:ln>
        </p:spPr>
        <p:txBody>
          <a:bodyPr wrap="square" rtlCol="0">
            <a:spAutoFit/>
          </a:bodyPr>
          <a:lstStyle/>
          <a:p>
            <a:r>
              <a:rPr lang="en-US" sz="1000">
                <a:solidFill>
                  <a:schemeClr val="bg1"/>
                </a:solidFill>
              </a:rPr>
              <a:t>select customer,</a:t>
            </a:r>
          </a:p>
          <a:p>
            <a:r>
              <a:rPr lang="en-US" sz="1000">
                <a:solidFill>
                  <a:schemeClr val="bg1"/>
                </a:solidFill>
              </a:rPr>
              <a:t>sum(case when customer = 'ADT' then 1 when customer = 'AT&amp;T' then 1 else 0 end) as "test"</a:t>
            </a:r>
          </a:p>
          <a:p>
            <a:r>
              <a:rPr lang="en-US" sz="1000">
                <a:solidFill>
                  <a:schemeClr val="bg1"/>
                </a:solidFill>
              </a:rPr>
              <a:t>from timekeeping2</a:t>
            </a:r>
          </a:p>
          <a:p>
            <a:r>
              <a:rPr lang="en-US" sz="1000">
                <a:solidFill>
                  <a:schemeClr val="bg1"/>
                </a:solidFill>
              </a:rPr>
              <a:t>group by customer</a:t>
            </a:r>
          </a:p>
          <a:p>
            <a:r>
              <a:rPr lang="en-US" sz="1000">
                <a:solidFill>
                  <a:schemeClr val="bg1"/>
                </a:solidFill>
              </a:rPr>
              <a:t>having sum(case when customer = 'ADT' then 1 when customer = 'AT&amp;T' then 2 else 0 end) &gt;2;</a:t>
            </a:r>
            <a:endParaRPr lang="en-US" sz="1000" dirty="0">
              <a:solidFill>
                <a:schemeClr val="bg1"/>
              </a:solidFill>
            </a:endParaRPr>
          </a:p>
        </p:txBody>
      </p:sp>
      <p:pic>
        <p:nvPicPr>
          <p:cNvPr id="10" name="Picture 9">
            <a:extLst>
              <a:ext uri="{FF2B5EF4-FFF2-40B4-BE49-F238E27FC236}">
                <a16:creationId xmlns:a16="http://schemas.microsoft.com/office/drawing/2014/main" id="{4BA5D73E-3AE1-47EF-AFCD-18CD742516C5}"/>
              </a:ext>
            </a:extLst>
          </p:cNvPr>
          <p:cNvPicPr>
            <a:picLocks noChangeAspect="1"/>
          </p:cNvPicPr>
          <p:nvPr/>
        </p:nvPicPr>
        <p:blipFill>
          <a:blip r:embed="rId3"/>
          <a:stretch>
            <a:fillRect/>
          </a:stretch>
        </p:blipFill>
        <p:spPr>
          <a:xfrm>
            <a:off x="78816" y="698716"/>
            <a:ext cx="5045340" cy="1925277"/>
          </a:xfrm>
          <a:prstGeom prst="rect">
            <a:avLst/>
          </a:prstGeom>
        </p:spPr>
      </p:pic>
      <p:sp>
        <p:nvSpPr>
          <p:cNvPr id="29" name="Rectangle 28">
            <a:extLst>
              <a:ext uri="{FF2B5EF4-FFF2-40B4-BE49-F238E27FC236}">
                <a16:creationId xmlns:a16="http://schemas.microsoft.com/office/drawing/2014/main" id="{C17859F1-681B-495C-A9A5-C6101D5ED2FF}"/>
              </a:ext>
            </a:extLst>
          </p:cNvPr>
          <p:cNvSpPr/>
          <p:nvPr/>
        </p:nvSpPr>
        <p:spPr>
          <a:xfrm>
            <a:off x="537409" y="3551552"/>
            <a:ext cx="539015" cy="19009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0E57C4FE-85AB-4CE3-AB03-CCF6E9597010}"/>
              </a:ext>
            </a:extLst>
          </p:cNvPr>
          <p:cNvSpPr txBox="1"/>
          <p:nvPr/>
        </p:nvSpPr>
        <p:spPr>
          <a:xfrm>
            <a:off x="5139891" y="3092605"/>
            <a:ext cx="4092108" cy="2308324"/>
          </a:xfrm>
          <a:prstGeom prst="rect">
            <a:avLst/>
          </a:prstGeom>
          <a:solidFill>
            <a:schemeClr val="bg1"/>
          </a:solidFill>
          <a:ln>
            <a:noFill/>
          </a:ln>
        </p:spPr>
        <p:txBody>
          <a:bodyPr wrap="square" rtlCol="0">
            <a:spAutoFit/>
          </a:bodyPr>
          <a:lstStyle/>
          <a:p>
            <a:r>
              <a:rPr lang="en-US" sz="1200" dirty="0"/>
              <a:t>Now here’s the interesting part….</a:t>
            </a:r>
          </a:p>
          <a:p>
            <a:endParaRPr lang="en-US" sz="1200" b="1" dirty="0"/>
          </a:p>
          <a:p>
            <a:r>
              <a:rPr lang="en-US" sz="1200" dirty="0"/>
              <a:t>You can have a different filter!</a:t>
            </a:r>
          </a:p>
          <a:p>
            <a:endParaRPr lang="en-US" sz="1200" dirty="0"/>
          </a:p>
          <a:p>
            <a:r>
              <a:rPr lang="en-US" sz="1200" dirty="0"/>
              <a:t>The </a:t>
            </a:r>
            <a:r>
              <a:rPr lang="en-US" sz="1200" b="1" dirty="0"/>
              <a:t>having </a:t>
            </a:r>
            <a:r>
              <a:rPr lang="en-US" sz="1200" dirty="0"/>
              <a:t>clause does not take into account distinct. That’s why the parameter </a:t>
            </a:r>
            <a:r>
              <a:rPr lang="en-US" sz="1200" b="1" dirty="0"/>
              <a:t>&gt;2 works.</a:t>
            </a:r>
          </a:p>
          <a:p>
            <a:endParaRPr lang="en-US" sz="1200" b="1" dirty="0"/>
          </a:p>
          <a:p>
            <a:r>
              <a:rPr lang="en-US" sz="1200" dirty="0"/>
              <a:t>Since ADT has 6240 records and AT&amp;T has 32300 records, the &gt;2 works even though the distinct count is 1 and 1.</a:t>
            </a:r>
          </a:p>
          <a:p>
            <a:endParaRPr lang="en-US" sz="1200" dirty="0"/>
          </a:p>
          <a:p>
            <a:r>
              <a:rPr lang="en-US" sz="1200" dirty="0"/>
              <a:t>If I were to add distinct to the having clause, the output with be nothing. </a:t>
            </a:r>
          </a:p>
        </p:txBody>
      </p:sp>
      <p:pic>
        <p:nvPicPr>
          <p:cNvPr id="24" name="Picture 23">
            <a:extLst>
              <a:ext uri="{FF2B5EF4-FFF2-40B4-BE49-F238E27FC236}">
                <a16:creationId xmlns:a16="http://schemas.microsoft.com/office/drawing/2014/main" id="{F41CF576-B091-4045-BF35-1FE5CFC624D6}"/>
              </a:ext>
            </a:extLst>
          </p:cNvPr>
          <p:cNvPicPr>
            <a:picLocks noChangeAspect="1"/>
          </p:cNvPicPr>
          <p:nvPr/>
        </p:nvPicPr>
        <p:blipFill>
          <a:blip r:embed="rId4"/>
          <a:stretch>
            <a:fillRect/>
          </a:stretch>
        </p:blipFill>
        <p:spPr>
          <a:xfrm>
            <a:off x="88060" y="5023026"/>
            <a:ext cx="4960375" cy="1360530"/>
          </a:xfrm>
          <a:prstGeom prst="rect">
            <a:avLst/>
          </a:prstGeom>
        </p:spPr>
      </p:pic>
      <p:sp>
        <p:nvSpPr>
          <p:cNvPr id="34" name="TextBox 33">
            <a:extLst>
              <a:ext uri="{FF2B5EF4-FFF2-40B4-BE49-F238E27FC236}">
                <a16:creationId xmlns:a16="http://schemas.microsoft.com/office/drawing/2014/main" id="{99685A43-3B0A-4A40-ABBE-7E3E092E3992}"/>
              </a:ext>
            </a:extLst>
          </p:cNvPr>
          <p:cNvSpPr txBox="1"/>
          <p:nvPr/>
        </p:nvSpPr>
        <p:spPr>
          <a:xfrm>
            <a:off x="9416170" y="3554214"/>
            <a:ext cx="2697014" cy="1477328"/>
          </a:xfrm>
          <a:prstGeom prst="rect">
            <a:avLst/>
          </a:prstGeom>
          <a:solidFill>
            <a:schemeClr val="tx1"/>
          </a:solidFill>
          <a:ln>
            <a:noFill/>
          </a:ln>
        </p:spPr>
        <p:txBody>
          <a:bodyPr wrap="square" rtlCol="0">
            <a:spAutoFit/>
          </a:bodyPr>
          <a:lstStyle/>
          <a:p>
            <a:r>
              <a:rPr lang="en-US" sz="1000" dirty="0">
                <a:solidFill>
                  <a:schemeClr val="bg1"/>
                </a:solidFill>
              </a:rPr>
              <a:t>select customer,</a:t>
            </a:r>
          </a:p>
          <a:p>
            <a:r>
              <a:rPr lang="en-US" sz="1000" dirty="0">
                <a:solidFill>
                  <a:schemeClr val="bg1"/>
                </a:solidFill>
              </a:rPr>
              <a:t>sum(distinct case when customer = 'ADT' then 1 when customer = 'AT&amp;T' then 1 else 0 end) as "test"</a:t>
            </a:r>
          </a:p>
          <a:p>
            <a:r>
              <a:rPr lang="en-US" sz="1000" dirty="0">
                <a:solidFill>
                  <a:schemeClr val="bg1"/>
                </a:solidFill>
              </a:rPr>
              <a:t>from timekeeping2</a:t>
            </a:r>
          </a:p>
          <a:p>
            <a:r>
              <a:rPr lang="en-US" sz="1000" dirty="0">
                <a:solidFill>
                  <a:schemeClr val="bg1"/>
                </a:solidFill>
              </a:rPr>
              <a:t>group by customer</a:t>
            </a:r>
          </a:p>
          <a:p>
            <a:r>
              <a:rPr lang="en-US" sz="1000" dirty="0">
                <a:solidFill>
                  <a:schemeClr val="bg1"/>
                </a:solidFill>
              </a:rPr>
              <a:t>having sum(distinct case when customer = 'ADT' then 1 when customer = 'AT&amp;T' then 2 else 0 end) &gt;2;</a:t>
            </a:r>
          </a:p>
        </p:txBody>
      </p:sp>
      <p:sp>
        <p:nvSpPr>
          <p:cNvPr id="38" name="TextBox 37">
            <a:extLst>
              <a:ext uri="{FF2B5EF4-FFF2-40B4-BE49-F238E27FC236}">
                <a16:creationId xmlns:a16="http://schemas.microsoft.com/office/drawing/2014/main" id="{793AA9B6-6DCC-4C75-B142-12E53F536795}"/>
              </a:ext>
            </a:extLst>
          </p:cNvPr>
          <p:cNvSpPr txBox="1"/>
          <p:nvPr/>
        </p:nvSpPr>
        <p:spPr>
          <a:xfrm>
            <a:off x="5324062" y="6112009"/>
            <a:ext cx="4092108" cy="461665"/>
          </a:xfrm>
          <a:prstGeom prst="rect">
            <a:avLst/>
          </a:prstGeom>
          <a:solidFill>
            <a:schemeClr val="bg1"/>
          </a:solidFill>
          <a:ln>
            <a:noFill/>
          </a:ln>
        </p:spPr>
        <p:txBody>
          <a:bodyPr wrap="square" rtlCol="0">
            <a:spAutoFit/>
          </a:bodyPr>
          <a:lstStyle/>
          <a:p>
            <a:r>
              <a:rPr lang="en-US" sz="1200" dirty="0"/>
              <a:t>If I were to add </a:t>
            </a:r>
            <a:r>
              <a:rPr lang="en-US" sz="1200" b="1" dirty="0"/>
              <a:t>distinct </a:t>
            </a:r>
            <a:r>
              <a:rPr lang="en-US" sz="1200" dirty="0"/>
              <a:t>to the</a:t>
            </a:r>
            <a:r>
              <a:rPr lang="en-US" sz="1200" b="1" dirty="0"/>
              <a:t> having </a:t>
            </a:r>
            <a:r>
              <a:rPr lang="en-US" sz="1200" dirty="0"/>
              <a:t>clause, the output with be nothing. </a:t>
            </a:r>
          </a:p>
        </p:txBody>
      </p:sp>
      <p:sp>
        <p:nvSpPr>
          <p:cNvPr id="37" name="Oval 36">
            <a:extLst>
              <a:ext uri="{FF2B5EF4-FFF2-40B4-BE49-F238E27FC236}">
                <a16:creationId xmlns:a16="http://schemas.microsoft.com/office/drawing/2014/main" id="{2AEB9EDA-FB36-4C63-A3AC-CB644A43DD9E}"/>
              </a:ext>
            </a:extLst>
          </p:cNvPr>
          <p:cNvSpPr/>
          <p:nvPr/>
        </p:nvSpPr>
        <p:spPr>
          <a:xfrm>
            <a:off x="4369869" y="3781395"/>
            <a:ext cx="288758" cy="35621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937A4354-65AF-4A23-A9DB-2101C4CB8479}"/>
              </a:ext>
            </a:extLst>
          </p:cNvPr>
          <p:cNvSpPr/>
          <p:nvPr/>
        </p:nvSpPr>
        <p:spPr>
          <a:xfrm>
            <a:off x="190899" y="6135986"/>
            <a:ext cx="885525" cy="46166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3" name="Straight Arrow Connector 42">
            <a:extLst>
              <a:ext uri="{FF2B5EF4-FFF2-40B4-BE49-F238E27FC236}">
                <a16:creationId xmlns:a16="http://schemas.microsoft.com/office/drawing/2014/main" id="{A5429E10-73C6-4157-936B-94EC818AC770}"/>
              </a:ext>
            </a:extLst>
          </p:cNvPr>
          <p:cNvCxnSpPr>
            <a:cxnSpLocks/>
            <a:stCxn id="42" idx="3"/>
            <a:endCxn id="38" idx="1"/>
          </p:cNvCxnSpPr>
          <p:nvPr/>
        </p:nvCxnSpPr>
        <p:spPr>
          <a:xfrm flipV="1">
            <a:off x="1076424" y="6342842"/>
            <a:ext cx="4247638" cy="2397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949F93B-FD88-42E7-858B-59FE054395C7}"/>
              </a:ext>
            </a:extLst>
          </p:cNvPr>
          <p:cNvCxnSpPr>
            <a:cxnSpLocks/>
            <a:stCxn id="38" idx="3"/>
            <a:endCxn id="34" idx="2"/>
          </p:cNvCxnSpPr>
          <p:nvPr/>
        </p:nvCxnSpPr>
        <p:spPr>
          <a:xfrm flipV="1">
            <a:off x="9416170" y="5031542"/>
            <a:ext cx="1348507" cy="131130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587091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8277701-9A59-452B-9357-928FD7000313}"/>
              </a:ext>
            </a:extLst>
          </p:cNvPr>
          <p:cNvSpPr txBox="1"/>
          <p:nvPr/>
        </p:nvSpPr>
        <p:spPr>
          <a:xfrm>
            <a:off x="411272" y="251297"/>
            <a:ext cx="11466403" cy="369332"/>
          </a:xfrm>
          <a:prstGeom prst="rect">
            <a:avLst/>
          </a:prstGeom>
          <a:solidFill>
            <a:schemeClr val="bg1"/>
          </a:solidFill>
          <a:ln>
            <a:noFill/>
          </a:ln>
        </p:spPr>
        <p:txBody>
          <a:bodyPr wrap="square" rtlCol="0">
            <a:spAutoFit/>
          </a:bodyPr>
          <a:lstStyle/>
          <a:p>
            <a:pPr algn="ctr"/>
            <a:r>
              <a:rPr lang="en-US" dirty="0"/>
              <a:t>Where _ IN() – IN is like OR, but less type and faster query time</a:t>
            </a:r>
          </a:p>
        </p:txBody>
      </p:sp>
      <p:sp>
        <p:nvSpPr>
          <p:cNvPr id="14" name="TextBox 13">
            <a:extLst>
              <a:ext uri="{FF2B5EF4-FFF2-40B4-BE49-F238E27FC236}">
                <a16:creationId xmlns:a16="http://schemas.microsoft.com/office/drawing/2014/main" id="{AF1B4197-85FE-4CEC-B253-A29257797361}"/>
              </a:ext>
            </a:extLst>
          </p:cNvPr>
          <p:cNvSpPr txBox="1"/>
          <p:nvPr/>
        </p:nvSpPr>
        <p:spPr>
          <a:xfrm>
            <a:off x="6233757" y="5230634"/>
            <a:ext cx="2697014" cy="830997"/>
          </a:xfrm>
          <a:prstGeom prst="rect">
            <a:avLst/>
          </a:prstGeom>
          <a:solidFill>
            <a:schemeClr val="bg1"/>
          </a:solidFill>
          <a:ln>
            <a:noFill/>
          </a:ln>
        </p:spPr>
        <p:txBody>
          <a:bodyPr wrap="square" rtlCol="0">
            <a:spAutoFit/>
          </a:bodyPr>
          <a:lstStyle/>
          <a:p>
            <a:r>
              <a:rPr lang="en-US" sz="1200" dirty="0"/>
              <a:t>Both produce same results!!!!</a:t>
            </a:r>
          </a:p>
          <a:p>
            <a:endParaRPr lang="en-US" sz="1200" dirty="0"/>
          </a:p>
          <a:p>
            <a:r>
              <a:rPr lang="en-US" sz="1200" dirty="0"/>
              <a:t>But </a:t>
            </a:r>
            <a:r>
              <a:rPr lang="en-US" sz="1200" b="1" dirty="0"/>
              <a:t>IN() </a:t>
            </a:r>
            <a:r>
              <a:rPr lang="en-US" sz="1200" dirty="0"/>
              <a:t>option is 1.) faster run 2.) simplified</a:t>
            </a:r>
          </a:p>
        </p:txBody>
      </p:sp>
      <p:cxnSp>
        <p:nvCxnSpPr>
          <p:cNvPr id="21" name="Straight Arrow Connector 20">
            <a:extLst>
              <a:ext uri="{FF2B5EF4-FFF2-40B4-BE49-F238E27FC236}">
                <a16:creationId xmlns:a16="http://schemas.microsoft.com/office/drawing/2014/main" id="{738D2F75-6DE1-4433-909C-AE415F0FFF5A}"/>
              </a:ext>
            </a:extLst>
          </p:cNvPr>
          <p:cNvCxnSpPr>
            <a:cxnSpLocks/>
            <a:stCxn id="9" idx="3"/>
            <a:endCxn id="14" idx="1"/>
          </p:cNvCxnSpPr>
          <p:nvPr/>
        </p:nvCxnSpPr>
        <p:spPr>
          <a:xfrm>
            <a:off x="5368270" y="1848618"/>
            <a:ext cx="865487" cy="379751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99575E86-B941-42AC-A90B-48952759F973}"/>
              </a:ext>
            </a:extLst>
          </p:cNvPr>
          <p:cNvSpPr txBox="1"/>
          <p:nvPr/>
        </p:nvSpPr>
        <p:spPr>
          <a:xfrm>
            <a:off x="9347192" y="6015782"/>
            <a:ext cx="2697014" cy="707886"/>
          </a:xfrm>
          <a:prstGeom prst="rect">
            <a:avLst/>
          </a:prstGeom>
          <a:solidFill>
            <a:schemeClr val="tx1"/>
          </a:solidFill>
          <a:ln>
            <a:noFill/>
          </a:ln>
        </p:spPr>
        <p:txBody>
          <a:bodyPr wrap="square" rtlCol="0">
            <a:spAutoFit/>
          </a:bodyPr>
          <a:lstStyle/>
          <a:p>
            <a:r>
              <a:rPr lang="en-US" sz="1000">
                <a:solidFill>
                  <a:schemeClr val="bg1"/>
                </a:solidFill>
              </a:rPr>
              <a:t>Select customer, jobnumber, jobdescription, dm</a:t>
            </a:r>
          </a:p>
          <a:p>
            <a:r>
              <a:rPr lang="en-US" sz="1000">
                <a:solidFill>
                  <a:schemeClr val="bg1"/>
                </a:solidFill>
              </a:rPr>
              <a:t>from timekeeping2</a:t>
            </a:r>
          </a:p>
          <a:p>
            <a:r>
              <a:rPr lang="en-US" sz="1000">
                <a:solidFill>
                  <a:schemeClr val="bg1"/>
                </a:solidFill>
              </a:rPr>
              <a:t>where customer IN('AT&amp;T', 'ADT', 'Warner Media');</a:t>
            </a:r>
            <a:endParaRPr lang="en-US" sz="1000" dirty="0">
              <a:solidFill>
                <a:schemeClr val="bg1"/>
              </a:solidFill>
            </a:endParaRPr>
          </a:p>
        </p:txBody>
      </p:sp>
      <p:sp>
        <p:nvSpPr>
          <p:cNvPr id="34" name="TextBox 33">
            <a:extLst>
              <a:ext uri="{FF2B5EF4-FFF2-40B4-BE49-F238E27FC236}">
                <a16:creationId xmlns:a16="http://schemas.microsoft.com/office/drawing/2014/main" id="{99685A43-3B0A-4A40-ABBE-7E3E092E3992}"/>
              </a:ext>
            </a:extLst>
          </p:cNvPr>
          <p:cNvSpPr txBox="1"/>
          <p:nvPr/>
        </p:nvSpPr>
        <p:spPr>
          <a:xfrm>
            <a:off x="9347192" y="4876691"/>
            <a:ext cx="2697014" cy="707886"/>
          </a:xfrm>
          <a:prstGeom prst="rect">
            <a:avLst/>
          </a:prstGeom>
          <a:solidFill>
            <a:schemeClr val="tx1"/>
          </a:solidFill>
          <a:ln>
            <a:noFill/>
          </a:ln>
        </p:spPr>
        <p:txBody>
          <a:bodyPr wrap="square" rtlCol="0">
            <a:spAutoFit/>
          </a:bodyPr>
          <a:lstStyle/>
          <a:p>
            <a:r>
              <a:rPr lang="en-US" sz="1000" dirty="0">
                <a:solidFill>
                  <a:schemeClr val="bg1"/>
                </a:solidFill>
              </a:rPr>
              <a:t>Select customer, </a:t>
            </a:r>
            <a:r>
              <a:rPr lang="en-US" sz="1000" dirty="0" err="1">
                <a:solidFill>
                  <a:schemeClr val="bg1"/>
                </a:solidFill>
              </a:rPr>
              <a:t>jobnumber</a:t>
            </a:r>
            <a:r>
              <a:rPr lang="en-US" sz="1000" dirty="0">
                <a:solidFill>
                  <a:schemeClr val="bg1"/>
                </a:solidFill>
              </a:rPr>
              <a:t>, </a:t>
            </a:r>
            <a:r>
              <a:rPr lang="en-US" sz="1000" dirty="0" err="1">
                <a:solidFill>
                  <a:schemeClr val="bg1"/>
                </a:solidFill>
              </a:rPr>
              <a:t>jobdescription</a:t>
            </a:r>
            <a:r>
              <a:rPr lang="en-US" sz="1000" dirty="0">
                <a:solidFill>
                  <a:schemeClr val="bg1"/>
                </a:solidFill>
              </a:rPr>
              <a:t>, dm</a:t>
            </a:r>
          </a:p>
          <a:p>
            <a:r>
              <a:rPr lang="en-US" sz="1000" dirty="0">
                <a:solidFill>
                  <a:schemeClr val="bg1"/>
                </a:solidFill>
              </a:rPr>
              <a:t>from timekeeping2</a:t>
            </a:r>
          </a:p>
          <a:p>
            <a:r>
              <a:rPr lang="en-US" sz="1000" dirty="0">
                <a:solidFill>
                  <a:schemeClr val="bg1"/>
                </a:solidFill>
              </a:rPr>
              <a:t>where customer = 'ADT' or customer = 'AT&amp;T' or customer = 'Warner Media';</a:t>
            </a:r>
          </a:p>
        </p:txBody>
      </p:sp>
      <p:cxnSp>
        <p:nvCxnSpPr>
          <p:cNvPr id="43" name="Straight Arrow Connector 42">
            <a:extLst>
              <a:ext uri="{FF2B5EF4-FFF2-40B4-BE49-F238E27FC236}">
                <a16:creationId xmlns:a16="http://schemas.microsoft.com/office/drawing/2014/main" id="{A5429E10-73C6-4157-936B-94EC818AC770}"/>
              </a:ext>
            </a:extLst>
          </p:cNvPr>
          <p:cNvCxnSpPr>
            <a:cxnSpLocks/>
            <a:stCxn id="3" idx="3"/>
            <a:endCxn id="14" idx="1"/>
          </p:cNvCxnSpPr>
          <p:nvPr/>
        </p:nvCxnSpPr>
        <p:spPr>
          <a:xfrm>
            <a:off x="5368270" y="4747705"/>
            <a:ext cx="865487" cy="89842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1E878762-4C35-4A5B-9BBF-8F40E6BCAB1D}"/>
              </a:ext>
            </a:extLst>
          </p:cNvPr>
          <p:cNvPicPr>
            <a:picLocks noChangeAspect="1"/>
          </p:cNvPicPr>
          <p:nvPr/>
        </p:nvPicPr>
        <p:blipFill>
          <a:blip r:embed="rId2"/>
          <a:stretch>
            <a:fillRect/>
          </a:stretch>
        </p:blipFill>
        <p:spPr>
          <a:xfrm>
            <a:off x="228230" y="3479628"/>
            <a:ext cx="5140040" cy="2536154"/>
          </a:xfrm>
          <a:prstGeom prst="rect">
            <a:avLst/>
          </a:prstGeom>
        </p:spPr>
      </p:pic>
      <p:pic>
        <p:nvPicPr>
          <p:cNvPr id="9" name="Picture 8">
            <a:extLst>
              <a:ext uri="{FF2B5EF4-FFF2-40B4-BE49-F238E27FC236}">
                <a16:creationId xmlns:a16="http://schemas.microsoft.com/office/drawing/2014/main" id="{33D0A2AC-3390-4D40-892B-29B08CDABA2F}"/>
              </a:ext>
            </a:extLst>
          </p:cNvPr>
          <p:cNvPicPr>
            <a:picLocks noChangeAspect="1"/>
          </p:cNvPicPr>
          <p:nvPr/>
        </p:nvPicPr>
        <p:blipFill>
          <a:blip r:embed="rId3"/>
          <a:stretch>
            <a:fillRect/>
          </a:stretch>
        </p:blipFill>
        <p:spPr>
          <a:xfrm>
            <a:off x="222954" y="747001"/>
            <a:ext cx="5145316" cy="2203233"/>
          </a:xfrm>
          <a:prstGeom prst="rect">
            <a:avLst/>
          </a:prstGeom>
        </p:spPr>
      </p:pic>
      <p:pic>
        <p:nvPicPr>
          <p:cNvPr id="26" name="Picture 25">
            <a:extLst>
              <a:ext uri="{FF2B5EF4-FFF2-40B4-BE49-F238E27FC236}">
                <a16:creationId xmlns:a16="http://schemas.microsoft.com/office/drawing/2014/main" id="{A65758B4-A4C3-4EE3-9765-C9F595B38586}"/>
              </a:ext>
            </a:extLst>
          </p:cNvPr>
          <p:cNvPicPr>
            <a:picLocks noChangeAspect="1"/>
          </p:cNvPicPr>
          <p:nvPr/>
        </p:nvPicPr>
        <p:blipFill>
          <a:blip r:embed="rId4"/>
          <a:stretch>
            <a:fillRect/>
          </a:stretch>
        </p:blipFill>
        <p:spPr>
          <a:xfrm>
            <a:off x="6025356" y="780788"/>
            <a:ext cx="2725070" cy="2042356"/>
          </a:xfrm>
          <a:prstGeom prst="rect">
            <a:avLst/>
          </a:prstGeom>
        </p:spPr>
      </p:pic>
      <p:pic>
        <p:nvPicPr>
          <p:cNvPr id="30" name="Picture 29">
            <a:extLst>
              <a:ext uri="{FF2B5EF4-FFF2-40B4-BE49-F238E27FC236}">
                <a16:creationId xmlns:a16="http://schemas.microsoft.com/office/drawing/2014/main" id="{A5A6729D-C589-4DAC-87DA-E85DD0894E76}"/>
              </a:ext>
            </a:extLst>
          </p:cNvPr>
          <p:cNvPicPr>
            <a:picLocks noChangeAspect="1"/>
          </p:cNvPicPr>
          <p:nvPr/>
        </p:nvPicPr>
        <p:blipFill rotWithShape="1">
          <a:blip r:embed="rId5"/>
          <a:srcRect r="17110"/>
          <a:stretch/>
        </p:blipFill>
        <p:spPr>
          <a:xfrm>
            <a:off x="8936915" y="780788"/>
            <a:ext cx="3032131" cy="2042356"/>
          </a:xfrm>
          <a:prstGeom prst="rect">
            <a:avLst/>
          </a:prstGeom>
        </p:spPr>
      </p:pic>
      <p:sp>
        <p:nvSpPr>
          <p:cNvPr id="39" name="TextBox 38">
            <a:extLst>
              <a:ext uri="{FF2B5EF4-FFF2-40B4-BE49-F238E27FC236}">
                <a16:creationId xmlns:a16="http://schemas.microsoft.com/office/drawing/2014/main" id="{54681217-F89A-4FCE-ACF9-06488291BD22}"/>
              </a:ext>
            </a:extLst>
          </p:cNvPr>
          <p:cNvSpPr txBox="1"/>
          <p:nvPr/>
        </p:nvSpPr>
        <p:spPr>
          <a:xfrm>
            <a:off x="8291959" y="3156462"/>
            <a:ext cx="2697014" cy="646331"/>
          </a:xfrm>
          <a:prstGeom prst="rect">
            <a:avLst/>
          </a:prstGeom>
          <a:solidFill>
            <a:schemeClr val="bg1"/>
          </a:solidFill>
          <a:ln>
            <a:noFill/>
          </a:ln>
        </p:spPr>
        <p:txBody>
          <a:bodyPr wrap="square" rtlCol="0">
            <a:spAutoFit/>
          </a:bodyPr>
          <a:lstStyle/>
          <a:p>
            <a:r>
              <a:rPr lang="en-US" sz="1200" b="1" dirty="0"/>
              <a:t>Careful, case sensitive!!!!</a:t>
            </a:r>
          </a:p>
          <a:p>
            <a:endParaRPr lang="en-US" sz="1200" dirty="0"/>
          </a:p>
          <a:p>
            <a:r>
              <a:rPr lang="en-US" sz="1200" dirty="0" err="1"/>
              <a:t>at&amp;t</a:t>
            </a:r>
            <a:r>
              <a:rPr lang="en-US" sz="1200" dirty="0"/>
              <a:t> &lt;&gt; AT&amp;T</a:t>
            </a:r>
          </a:p>
        </p:txBody>
      </p:sp>
      <p:sp>
        <p:nvSpPr>
          <p:cNvPr id="40" name="Oval 39">
            <a:extLst>
              <a:ext uri="{FF2B5EF4-FFF2-40B4-BE49-F238E27FC236}">
                <a16:creationId xmlns:a16="http://schemas.microsoft.com/office/drawing/2014/main" id="{98B408F5-3A87-4E9A-8716-60584FB761E8}"/>
              </a:ext>
            </a:extLst>
          </p:cNvPr>
          <p:cNvSpPr/>
          <p:nvPr/>
        </p:nvSpPr>
        <p:spPr>
          <a:xfrm>
            <a:off x="7161196" y="1302609"/>
            <a:ext cx="385009" cy="34784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E71613A2-151C-4A91-92C9-9B6AF12393F1}"/>
              </a:ext>
            </a:extLst>
          </p:cNvPr>
          <p:cNvSpPr/>
          <p:nvPr/>
        </p:nvSpPr>
        <p:spPr>
          <a:xfrm>
            <a:off x="6331767" y="2321282"/>
            <a:ext cx="1960192" cy="34784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5" name="Straight Arrow Connector 44">
            <a:extLst>
              <a:ext uri="{FF2B5EF4-FFF2-40B4-BE49-F238E27FC236}">
                <a16:creationId xmlns:a16="http://schemas.microsoft.com/office/drawing/2014/main" id="{E22E9AD7-2976-481B-AB72-B656B53F3ACE}"/>
              </a:ext>
            </a:extLst>
          </p:cNvPr>
          <p:cNvCxnSpPr>
            <a:cxnSpLocks/>
            <a:stCxn id="44" idx="6"/>
            <a:endCxn id="39" idx="0"/>
          </p:cNvCxnSpPr>
          <p:nvPr/>
        </p:nvCxnSpPr>
        <p:spPr>
          <a:xfrm>
            <a:off x="8291959" y="2495204"/>
            <a:ext cx="1348507" cy="66125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6" name="Oval 45">
            <a:extLst>
              <a:ext uri="{FF2B5EF4-FFF2-40B4-BE49-F238E27FC236}">
                <a16:creationId xmlns:a16="http://schemas.microsoft.com/office/drawing/2014/main" id="{E8943E10-DDFB-410E-B2C6-C243F141019F}"/>
              </a:ext>
            </a:extLst>
          </p:cNvPr>
          <p:cNvSpPr/>
          <p:nvPr/>
        </p:nvSpPr>
        <p:spPr>
          <a:xfrm>
            <a:off x="9989419" y="1281887"/>
            <a:ext cx="385009" cy="34784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6977041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E02F6DD7-7118-4C91-9BB6-0CAAC6041299}"/>
              </a:ext>
            </a:extLst>
          </p:cNvPr>
          <p:cNvPicPr>
            <a:picLocks noChangeAspect="1"/>
          </p:cNvPicPr>
          <p:nvPr/>
        </p:nvPicPr>
        <p:blipFill rotWithShape="1">
          <a:blip r:embed="rId2"/>
          <a:srcRect r="16672"/>
          <a:stretch/>
        </p:blipFill>
        <p:spPr>
          <a:xfrm>
            <a:off x="111043" y="4606373"/>
            <a:ext cx="4018196" cy="2163861"/>
          </a:xfrm>
          <a:prstGeom prst="rect">
            <a:avLst/>
          </a:prstGeom>
        </p:spPr>
      </p:pic>
      <p:pic>
        <p:nvPicPr>
          <p:cNvPr id="4" name="Picture 3">
            <a:extLst>
              <a:ext uri="{FF2B5EF4-FFF2-40B4-BE49-F238E27FC236}">
                <a16:creationId xmlns:a16="http://schemas.microsoft.com/office/drawing/2014/main" id="{B374D2CC-CDB4-4BA8-A4F3-CCAA10C79990}"/>
              </a:ext>
            </a:extLst>
          </p:cNvPr>
          <p:cNvPicPr>
            <a:picLocks noChangeAspect="1"/>
          </p:cNvPicPr>
          <p:nvPr/>
        </p:nvPicPr>
        <p:blipFill>
          <a:blip r:embed="rId3"/>
          <a:stretch>
            <a:fillRect/>
          </a:stretch>
        </p:blipFill>
        <p:spPr>
          <a:xfrm>
            <a:off x="111043" y="2669125"/>
            <a:ext cx="4018196" cy="1855565"/>
          </a:xfrm>
          <a:prstGeom prst="rect">
            <a:avLst/>
          </a:prstGeom>
        </p:spPr>
      </p:pic>
      <p:pic>
        <p:nvPicPr>
          <p:cNvPr id="7" name="Picture 6">
            <a:extLst>
              <a:ext uri="{FF2B5EF4-FFF2-40B4-BE49-F238E27FC236}">
                <a16:creationId xmlns:a16="http://schemas.microsoft.com/office/drawing/2014/main" id="{9F90090C-9148-4B3A-A656-67473609E4CA}"/>
              </a:ext>
            </a:extLst>
          </p:cNvPr>
          <p:cNvPicPr>
            <a:picLocks noChangeAspect="1"/>
          </p:cNvPicPr>
          <p:nvPr/>
        </p:nvPicPr>
        <p:blipFill>
          <a:blip r:embed="rId4"/>
          <a:stretch>
            <a:fillRect/>
          </a:stretch>
        </p:blipFill>
        <p:spPr>
          <a:xfrm>
            <a:off x="111043" y="671638"/>
            <a:ext cx="4018196" cy="1905987"/>
          </a:xfrm>
          <a:prstGeom prst="rect">
            <a:avLst/>
          </a:prstGeom>
        </p:spPr>
      </p:pic>
      <p:sp>
        <p:nvSpPr>
          <p:cNvPr id="5" name="TextBox 4">
            <a:extLst>
              <a:ext uri="{FF2B5EF4-FFF2-40B4-BE49-F238E27FC236}">
                <a16:creationId xmlns:a16="http://schemas.microsoft.com/office/drawing/2014/main" id="{08277701-9A59-452B-9357-928FD7000313}"/>
              </a:ext>
            </a:extLst>
          </p:cNvPr>
          <p:cNvSpPr txBox="1"/>
          <p:nvPr/>
        </p:nvSpPr>
        <p:spPr>
          <a:xfrm>
            <a:off x="411272" y="251297"/>
            <a:ext cx="11466403" cy="369332"/>
          </a:xfrm>
          <a:prstGeom prst="rect">
            <a:avLst/>
          </a:prstGeom>
          <a:solidFill>
            <a:schemeClr val="bg1"/>
          </a:solidFill>
          <a:ln>
            <a:noFill/>
          </a:ln>
        </p:spPr>
        <p:txBody>
          <a:bodyPr wrap="square" rtlCol="0">
            <a:spAutoFit/>
          </a:bodyPr>
          <a:lstStyle/>
          <a:p>
            <a:pPr algn="ctr"/>
            <a:r>
              <a:rPr lang="en-US" dirty="0"/>
              <a:t>Where IN / LIKE Wildcard Case Sensitivity!!! – Can use upper/lower to eliminate</a:t>
            </a:r>
          </a:p>
        </p:txBody>
      </p:sp>
      <p:sp>
        <p:nvSpPr>
          <p:cNvPr id="14" name="TextBox 13">
            <a:extLst>
              <a:ext uri="{FF2B5EF4-FFF2-40B4-BE49-F238E27FC236}">
                <a16:creationId xmlns:a16="http://schemas.microsoft.com/office/drawing/2014/main" id="{AF1B4197-85FE-4CEC-B253-A29257797361}"/>
              </a:ext>
            </a:extLst>
          </p:cNvPr>
          <p:cNvSpPr txBox="1"/>
          <p:nvPr/>
        </p:nvSpPr>
        <p:spPr>
          <a:xfrm>
            <a:off x="4555415" y="3038033"/>
            <a:ext cx="2697014" cy="830997"/>
          </a:xfrm>
          <a:prstGeom prst="rect">
            <a:avLst/>
          </a:prstGeom>
          <a:solidFill>
            <a:schemeClr val="bg1"/>
          </a:solidFill>
          <a:ln>
            <a:noFill/>
          </a:ln>
        </p:spPr>
        <p:txBody>
          <a:bodyPr wrap="square" rtlCol="0">
            <a:spAutoFit/>
          </a:bodyPr>
          <a:lstStyle/>
          <a:p>
            <a:r>
              <a:rPr lang="en-US" sz="1200" dirty="0"/>
              <a:t>Even </a:t>
            </a:r>
            <a:r>
              <a:rPr lang="en-US" sz="1200" b="1" dirty="0"/>
              <a:t>LIKE </a:t>
            </a:r>
            <a:r>
              <a:rPr lang="en-US" sz="1200" dirty="0"/>
              <a:t>doesn’t work </a:t>
            </a:r>
            <a:r>
              <a:rPr lang="en-US" sz="1200" dirty="0" err="1"/>
              <a:t>bc</a:t>
            </a:r>
            <a:r>
              <a:rPr lang="en-US" sz="1200" dirty="0"/>
              <a:t> of case sensitivity!</a:t>
            </a:r>
          </a:p>
          <a:p>
            <a:endParaRPr lang="en-US" sz="1200" dirty="0"/>
          </a:p>
          <a:p>
            <a:r>
              <a:rPr lang="en-US" sz="1200" dirty="0"/>
              <a:t>No results</a:t>
            </a:r>
          </a:p>
        </p:txBody>
      </p:sp>
      <p:sp>
        <p:nvSpPr>
          <p:cNvPr id="28" name="TextBox 27">
            <a:extLst>
              <a:ext uri="{FF2B5EF4-FFF2-40B4-BE49-F238E27FC236}">
                <a16:creationId xmlns:a16="http://schemas.microsoft.com/office/drawing/2014/main" id="{99575E86-B941-42AC-A90B-48952759F973}"/>
              </a:ext>
            </a:extLst>
          </p:cNvPr>
          <p:cNvSpPr txBox="1"/>
          <p:nvPr/>
        </p:nvSpPr>
        <p:spPr>
          <a:xfrm>
            <a:off x="9448458" y="5303796"/>
            <a:ext cx="2697014" cy="553998"/>
          </a:xfrm>
          <a:prstGeom prst="rect">
            <a:avLst/>
          </a:prstGeom>
          <a:solidFill>
            <a:schemeClr val="tx1"/>
          </a:solidFill>
          <a:ln>
            <a:noFill/>
          </a:ln>
        </p:spPr>
        <p:txBody>
          <a:bodyPr wrap="square" rtlCol="0">
            <a:spAutoFit/>
          </a:bodyPr>
          <a:lstStyle/>
          <a:p>
            <a:r>
              <a:rPr lang="en-US" sz="1000">
                <a:solidFill>
                  <a:schemeClr val="bg1"/>
                </a:solidFill>
              </a:rPr>
              <a:t>Select customer, jobnumber, jobdescription, dm</a:t>
            </a:r>
          </a:p>
          <a:p>
            <a:r>
              <a:rPr lang="en-US" sz="1000">
                <a:solidFill>
                  <a:schemeClr val="bg1"/>
                </a:solidFill>
              </a:rPr>
              <a:t>from timekeeping2</a:t>
            </a:r>
          </a:p>
          <a:p>
            <a:r>
              <a:rPr lang="en-US" sz="1000">
                <a:solidFill>
                  <a:schemeClr val="bg1"/>
                </a:solidFill>
              </a:rPr>
              <a:t>where lower(customer) like '%chase%';</a:t>
            </a:r>
            <a:endParaRPr lang="en-US" sz="1000" dirty="0">
              <a:solidFill>
                <a:schemeClr val="bg1"/>
              </a:solidFill>
            </a:endParaRPr>
          </a:p>
        </p:txBody>
      </p:sp>
      <p:sp>
        <p:nvSpPr>
          <p:cNvPr id="34" name="TextBox 33">
            <a:extLst>
              <a:ext uri="{FF2B5EF4-FFF2-40B4-BE49-F238E27FC236}">
                <a16:creationId xmlns:a16="http://schemas.microsoft.com/office/drawing/2014/main" id="{99685A43-3B0A-4A40-ABBE-7E3E092E3992}"/>
              </a:ext>
            </a:extLst>
          </p:cNvPr>
          <p:cNvSpPr txBox="1"/>
          <p:nvPr/>
        </p:nvSpPr>
        <p:spPr>
          <a:xfrm>
            <a:off x="9383943" y="1440061"/>
            <a:ext cx="2697014" cy="707886"/>
          </a:xfrm>
          <a:prstGeom prst="rect">
            <a:avLst/>
          </a:prstGeom>
          <a:solidFill>
            <a:schemeClr val="tx1"/>
          </a:solidFill>
          <a:ln>
            <a:noFill/>
          </a:ln>
        </p:spPr>
        <p:txBody>
          <a:bodyPr wrap="square" rtlCol="0">
            <a:spAutoFit/>
          </a:bodyPr>
          <a:lstStyle/>
          <a:p>
            <a:r>
              <a:rPr lang="en-US" sz="1000" dirty="0">
                <a:solidFill>
                  <a:schemeClr val="bg1"/>
                </a:solidFill>
              </a:rPr>
              <a:t>Select customer, count(*)</a:t>
            </a:r>
          </a:p>
          <a:p>
            <a:r>
              <a:rPr lang="en-US" sz="1000" dirty="0">
                <a:solidFill>
                  <a:schemeClr val="bg1"/>
                </a:solidFill>
              </a:rPr>
              <a:t>from timekeeping2</a:t>
            </a:r>
          </a:p>
          <a:p>
            <a:r>
              <a:rPr lang="en-US" sz="1000" dirty="0">
                <a:solidFill>
                  <a:schemeClr val="bg1"/>
                </a:solidFill>
              </a:rPr>
              <a:t>group by customer</a:t>
            </a:r>
          </a:p>
          <a:p>
            <a:r>
              <a:rPr lang="en-US" sz="1000" dirty="0">
                <a:solidFill>
                  <a:schemeClr val="bg1"/>
                </a:solidFill>
              </a:rPr>
              <a:t>having count(*) between 49102 and 49105;</a:t>
            </a:r>
          </a:p>
        </p:txBody>
      </p:sp>
      <p:cxnSp>
        <p:nvCxnSpPr>
          <p:cNvPr id="43" name="Straight Arrow Connector 42">
            <a:extLst>
              <a:ext uri="{FF2B5EF4-FFF2-40B4-BE49-F238E27FC236}">
                <a16:creationId xmlns:a16="http://schemas.microsoft.com/office/drawing/2014/main" id="{A5429E10-73C6-4157-936B-94EC818AC770}"/>
              </a:ext>
            </a:extLst>
          </p:cNvPr>
          <p:cNvCxnSpPr>
            <a:cxnSpLocks/>
            <a:stCxn id="25" idx="6"/>
            <a:endCxn id="14" idx="1"/>
          </p:cNvCxnSpPr>
          <p:nvPr/>
        </p:nvCxnSpPr>
        <p:spPr>
          <a:xfrm flipV="1">
            <a:off x="2281187" y="3453532"/>
            <a:ext cx="2274228" cy="1992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54681217-F89A-4FCE-ACF9-06488291BD22}"/>
              </a:ext>
            </a:extLst>
          </p:cNvPr>
          <p:cNvSpPr txBox="1"/>
          <p:nvPr/>
        </p:nvSpPr>
        <p:spPr>
          <a:xfrm>
            <a:off x="4555415" y="1814036"/>
            <a:ext cx="2697014" cy="1015663"/>
          </a:xfrm>
          <a:prstGeom prst="rect">
            <a:avLst/>
          </a:prstGeom>
          <a:solidFill>
            <a:schemeClr val="bg1"/>
          </a:solidFill>
          <a:ln>
            <a:noFill/>
          </a:ln>
        </p:spPr>
        <p:txBody>
          <a:bodyPr wrap="square" rtlCol="0">
            <a:spAutoFit/>
          </a:bodyPr>
          <a:lstStyle/>
          <a:p>
            <a:r>
              <a:rPr lang="en-US" sz="1200" dirty="0"/>
              <a:t>Name is exactly CHASE BANK</a:t>
            </a:r>
          </a:p>
          <a:p>
            <a:endParaRPr lang="en-US" sz="1200" b="1" dirty="0"/>
          </a:p>
          <a:p>
            <a:r>
              <a:rPr lang="en-US" sz="1200" b="1" dirty="0"/>
              <a:t>Careful, case sensitive!!!!</a:t>
            </a:r>
          </a:p>
          <a:p>
            <a:endParaRPr lang="en-US" sz="1200" dirty="0"/>
          </a:p>
          <a:p>
            <a:r>
              <a:rPr lang="en-US" sz="1200" dirty="0" err="1"/>
              <a:t>at&amp;t</a:t>
            </a:r>
            <a:r>
              <a:rPr lang="en-US" sz="1200" dirty="0"/>
              <a:t> &lt;&gt; AT&amp;T</a:t>
            </a:r>
          </a:p>
        </p:txBody>
      </p:sp>
      <p:sp>
        <p:nvSpPr>
          <p:cNvPr id="40" name="Oval 39">
            <a:extLst>
              <a:ext uri="{FF2B5EF4-FFF2-40B4-BE49-F238E27FC236}">
                <a16:creationId xmlns:a16="http://schemas.microsoft.com/office/drawing/2014/main" id="{98B408F5-3A87-4E9A-8716-60584FB761E8}"/>
              </a:ext>
            </a:extLst>
          </p:cNvPr>
          <p:cNvSpPr/>
          <p:nvPr/>
        </p:nvSpPr>
        <p:spPr>
          <a:xfrm>
            <a:off x="202131" y="2147947"/>
            <a:ext cx="750770" cy="34784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5" name="Straight Arrow Connector 44">
            <a:extLst>
              <a:ext uri="{FF2B5EF4-FFF2-40B4-BE49-F238E27FC236}">
                <a16:creationId xmlns:a16="http://schemas.microsoft.com/office/drawing/2014/main" id="{E22E9AD7-2976-481B-AB72-B656B53F3ACE}"/>
              </a:ext>
            </a:extLst>
          </p:cNvPr>
          <p:cNvCxnSpPr>
            <a:cxnSpLocks/>
            <a:stCxn id="40" idx="6"/>
            <a:endCxn id="39" idx="1"/>
          </p:cNvCxnSpPr>
          <p:nvPr/>
        </p:nvCxnSpPr>
        <p:spPr>
          <a:xfrm flipV="1">
            <a:off x="952901" y="2321868"/>
            <a:ext cx="3602514" cy="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6" name="Oval 45">
            <a:extLst>
              <a:ext uri="{FF2B5EF4-FFF2-40B4-BE49-F238E27FC236}">
                <a16:creationId xmlns:a16="http://schemas.microsoft.com/office/drawing/2014/main" id="{E8943E10-DDFB-410E-B2C6-C243F141019F}"/>
              </a:ext>
            </a:extLst>
          </p:cNvPr>
          <p:cNvSpPr/>
          <p:nvPr/>
        </p:nvSpPr>
        <p:spPr>
          <a:xfrm>
            <a:off x="760396" y="5160437"/>
            <a:ext cx="808522" cy="34784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31B4152D-4B21-4D90-9EF9-3F62285AFEF7}"/>
              </a:ext>
            </a:extLst>
          </p:cNvPr>
          <p:cNvSpPr/>
          <p:nvPr/>
        </p:nvSpPr>
        <p:spPr>
          <a:xfrm>
            <a:off x="1240055" y="3299539"/>
            <a:ext cx="1041132" cy="34784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2AF9850C-AA3F-4F37-9BDE-117EAF05B2CE}"/>
              </a:ext>
            </a:extLst>
          </p:cNvPr>
          <p:cNvSpPr txBox="1"/>
          <p:nvPr/>
        </p:nvSpPr>
        <p:spPr>
          <a:xfrm>
            <a:off x="4555415" y="4918858"/>
            <a:ext cx="2926210" cy="830997"/>
          </a:xfrm>
          <a:prstGeom prst="rect">
            <a:avLst/>
          </a:prstGeom>
          <a:solidFill>
            <a:schemeClr val="bg1"/>
          </a:solidFill>
          <a:ln>
            <a:noFill/>
          </a:ln>
        </p:spPr>
        <p:txBody>
          <a:bodyPr wrap="square" rtlCol="0">
            <a:spAutoFit/>
          </a:bodyPr>
          <a:lstStyle/>
          <a:p>
            <a:r>
              <a:rPr lang="en-US" sz="1200" dirty="0"/>
              <a:t>Use </a:t>
            </a:r>
            <a:r>
              <a:rPr lang="en-US" sz="1200" b="1" dirty="0"/>
              <a:t>LOWER</a:t>
            </a:r>
            <a:r>
              <a:rPr lang="en-US" sz="1200" dirty="0"/>
              <a:t> to eliminate that case sensitivity. Easy workaround. </a:t>
            </a:r>
          </a:p>
          <a:p>
            <a:endParaRPr lang="en-US" sz="1200" dirty="0"/>
          </a:p>
          <a:p>
            <a:endParaRPr lang="en-US" sz="1200" dirty="0"/>
          </a:p>
        </p:txBody>
      </p:sp>
      <p:pic>
        <p:nvPicPr>
          <p:cNvPr id="35" name="Graphic 34" descr="Checkmark with solid fill">
            <a:extLst>
              <a:ext uri="{FF2B5EF4-FFF2-40B4-BE49-F238E27FC236}">
                <a16:creationId xmlns:a16="http://schemas.microsoft.com/office/drawing/2014/main" id="{BC588E71-B2F4-45D0-A1D5-28E213FBB8F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20614805">
            <a:off x="6805263" y="5314514"/>
            <a:ext cx="393347" cy="393347"/>
          </a:xfrm>
          <a:prstGeom prst="rect">
            <a:avLst/>
          </a:prstGeom>
        </p:spPr>
      </p:pic>
      <p:sp>
        <p:nvSpPr>
          <p:cNvPr id="36" name="Oval 35">
            <a:extLst>
              <a:ext uri="{FF2B5EF4-FFF2-40B4-BE49-F238E27FC236}">
                <a16:creationId xmlns:a16="http://schemas.microsoft.com/office/drawing/2014/main" id="{57238EA6-011C-479E-BABE-D3099AA04376}"/>
              </a:ext>
            </a:extLst>
          </p:cNvPr>
          <p:cNvSpPr/>
          <p:nvPr/>
        </p:nvSpPr>
        <p:spPr>
          <a:xfrm>
            <a:off x="1568917" y="5160436"/>
            <a:ext cx="904775" cy="34784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Straight Arrow Connector 40">
            <a:extLst>
              <a:ext uri="{FF2B5EF4-FFF2-40B4-BE49-F238E27FC236}">
                <a16:creationId xmlns:a16="http://schemas.microsoft.com/office/drawing/2014/main" id="{9D424BF6-F6CB-4289-ADAF-9B527FD426E0}"/>
              </a:ext>
            </a:extLst>
          </p:cNvPr>
          <p:cNvCxnSpPr>
            <a:cxnSpLocks/>
            <a:stCxn id="36" idx="6"/>
            <a:endCxn id="33" idx="1"/>
          </p:cNvCxnSpPr>
          <p:nvPr/>
        </p:nvCxnSpPr>
        <p:spPr>
          <a:xfrm flipV="1">
            <a:off x="2473692" y="5334357"/>
            <a:ext cx="2081723" cy="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2448720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34FF516-5EC8-4F32-9886-BCC4ED725E10}"/>
              </a:ext>
            </a:extLst>
          </p:cNvPr>
          <p:cNvPicPr>
            <a:picLocks noChangeAspect="1"/>
          </p:cNvPicPr>
          <p:nvPr/>
        </p:nvPicPr>
        <p:blipFill rotWithShape="1">
          <a:blip r:embed="rId2"/>
          <a:srcRect l="-9882" t="-2910" r="9882" b="44852"/>
          <a:stretch/>
        </p:blipFill>
        <p:spPr>
          <a:xfrm>
            <a:off x="-487690" y="579869"/>
            <a:ext cx="6632163" cy="2713159"/>
          </a:xfrm>
          <a:prstGeom prst="rect">
            <a:avLst/>
          </a:prstGeom>
        </p:spPr>
      </p:pic>
      <p:sp>
        <p:nvSpPr>
          <p:cNvPr id="5" name="TextBox 4">
            <a:extLst>
              <a:ext uri="{FF2B5EF4-FFF2-40B4-BE49-F238E27FC236}">
                <a16:creationId xmlns:a16="http://schemas.microsoft.com/office/drawing/2014/main" id="{08277701-9A59-452B-9357-928FD7000313}"/>
              </a:ext>
            </a:extLst>
          </p:cNvPr>
          <p:cNvSpPr txBox="1"/>
          <p:nvPr/>
        </p:nvSpPr>
        <p:spPr>
          <a:xfrm>
            <a:off x="411272" y="251297"/>
            <a:ext cx="11466403" cy="369332"/>
          </a:xfrm>
          <a:prstGeom prst="rect">
            <a:avLst/>
          </a:prstGeom>
          <a:solidFill>
            <a:schemeClr val="bg1"/>
          </a:solidFill>
          <a:ln>
            <a:noFill/>
          </a:ln>
        </p:spPr>
        <p:txBody>
          <a:bodyPr wrap="square" rtlCol="0">
            <a:spAutoFit/>
          </a:bodyPr>
          <a:lstStyle/>
          <a:p>
            <a:pPr algn="ctr"/>
            <a:r>
              <a:rPr lang="en-US" dirty="0"/>
              <a:t>List all values out in a single row (Think USC PQ True-Up)</a:t>
            </a:r>
          </a:p>
        </p:txBody>
      </p:sp>
      <p:sp>
        <p:nvSpPr>
          <p:cNvPr id="34" name="TextBox 33">
            <a:extLst>
              <a:ext uri="{FF2B5EF4-FFF2-40B4-BE49-F238E27FC236}">
                <a16:creationId xmlns:a16="http://schemas.microsoft.com/office/drawing/2014/main" id="{99685A43-3B0A-4A40-ABBE-7E3E092E3992}"/>
              </a:ext>
            </a:extLst>
          </p:cNvPr>
          <p:cNvSpPr txBox="1"/>
          <p:nvPr/>
        </p:nvSpPr>
        <p:spPr>
          <a:xfrm>
            <a:off x="6489222" y="4110896"/>
            <a:ext cx="2697014" cy="1169551"/>
          </a:xfrm>
          <a:prstGeom prst="rect">
            <a:avLst/>
          </a:prstGeom>
          <a:solidFill>
            <a:schemeClr val="tx1"/>
          </a:solidFill>
          <a:ln>
            <a:noFill/>
          </a:ln>
        </p:spPr>
        <p:txBody>
          <a:bodyPr wrap="square" rtlCol="0">
            <a:spAutoFit/>
          </a:bodyPr>
          <a:lstStyle/>
          <a:p>
            <a:r>
              <a:rPr lang="en-US" sz="1000" dirty="0">
                <a:solidFill>
                  <a:schemeClr val="bg1"/>
                </a:solidFill>
              </a:rPr>
              <a:t>select 	customer, </a:t>
            </a:r>
            <a:r>
              <a:rPr lang="en-US" sz="1000" dirty="0" err="1">
                <a:solidFill>
                  <a:schemeClr val="bg1"/>
                </a:solidFill>
              </a:rPr>
              <a:t>jobnumber</a:t>
            </a:r>
            <a:r>
              <a:rPr lang="en-US" sz="1000" dirty="0">
                <a:solidFill>
                  <a:schemeClr val="bg1"/>
                </a:solidFill>
              </a:rPr>
              <a:t>,</a:t>
            </a:r>
          </a:p>
          <a:p>
            <a:r>
              <a:rPr lang="en-US" sz="1000" dirty="0">
                <a:solidFill>
                  <a:schemeClr val="bg1"/>
                </a:solidFill>
              </a:rPr>
              <a:t>		</a:t>
            </a:r>
            <a:r>
              <a:rPr lang="en-US" sz="1000" dirty="0" err="1">
                <a:solidFill>
                  <a:schemeClr val="bg1"/>
                </a:solidFill>
              </a:rPr>
              <a:t>array_agg</a:t>
            </a:r>
            <a:r>
              <a:rPr lang="en-US" sz="1000" dirty="0">
                <a:solidFill>
                  <a:schemeClr val="bg1"/>
                </a:solidFill>
              </a:rPr>
              <a:t>(</a:t>
            </a:r>
            <a:r>
              <a:rPr lang="en-US" sz="1000" dirty="0" err="1">
                <a:solidFill>
                  <a:schemeClr val="bg1"/>
                </a:solidFill>
              </a:rPr>
              <a:t>workdate</a:t>
            </a:r>
            <a:r>
              <a:rPr lang="en-US" sz="1000" dirty="0">
                <a:solidFill>
                  <a:schemeClr val="bg1"/>
                </a:solidFill>
              </a:rPr>
              <a:t>) as services</a:t>
            </a:r>
          </a:p>
          <a:p>
            <a:r>
              <a:rPr lang="en-US" sz="1000" dirty="0">
                <a:solidFill>
                  <a:schemeClr val="bg1"/>
                </a:solidFill>
              </a:rPr>
              <a:t>from timekeeping2</a:t>
            </a:r>
          </a:p>
          <a:p>
            <a:r>
              <a:rPr lang="en-US" sz="1000" dirty="0">
                <a:solidFill>
                  <a:schemeClr val="bg1"/>
                </a:solidFill>
              </a:rPr>
              <a:t>group by </a:t>
            </a:r>
            <a:r>
              <a:rPr lang="en-US" sz="1000" dirty="0" err="1">
                <a:solidFill>
                  <a:schemeClr val="bg1"/>
                </a:solidFill>
              </a:rPr>
              <a:t>jobnumber</a:t>
            </a:r>
            <a:r>
              <a:rPr lang="en-US" sz="1000" dirty="0">
                <a:solidFill>
                  <a:schemeClr val="bg1"/>
                </a:solidFill>
              </a:rPr>
              <a:t>, customer</a:t>
            </a:r>
          </a:p>
          <a:p>
            <a:r>
              <a:rPr lang="en-US" sz="1000" dirty="0">
                <a:solidFill>
                  <a:schemeClr val="bg1"/>
                </a:solidFill>
              </a:rPr>
              <a:t>having lower(customer) like '%us cellular%';</a:t>
            </a:r>
          </a:p>
        </p:txBody>
      </p:sp>
      <p:sp>
        <p:nvSpPr>
          <p:cNvPr id="39" name="TextBox 38">
            <a:extLst>
              <a:ext uri="{FF2B5EF4-FFF2-40B4-BE49-F238E27FC236}">
                <a16:creationId xmlns:a16="http://schemas.microsoft.com/office/drawing/2014/main" id="{54681217-F89A-4FCE-ACF9-06488291BD22}"/>
              </a:ext>
            </a:extLst>
          </p:cNvPr>
          <p:cNvSpPr txBox="1"/>
          <p:nvPr/>
        </p:nvSpPr>
        <p:spPr>
          <a:xfrm>
            <a:off x="3483790" y="1112613"/>
            <a:ext cx="2517684" cy="830997"/>
          </a:xfrm>
          <a:prstGeom prst="rect">
            <a:avLst/>
          </a:prstGeom>
          <a:solidFill>
            <a:schemeClr val="bg1"/>
          </a:solidFill>
          <a:ln>
            <a:solidFill>
              <a:srgbClr val="FF0000"/>
            </a:solidFill>
          </a:ln>
        </p:spPr>
        <p:txBody>
          <a:bodyPr wrap="square" rtlCol="0">
            <a:spAutoFit/>
          </a:bodyPr>
          <a:lstStyle/>
          <a:p>
            <a:r>
              <a:rPr lang="en-US" sz="1200" dirty="0"/>
              <a:t>All records in 1 row! </a:t>
            </a:r>
          </a:p>
          <a:p>
            <a:endParaRPr lang="en-US" sz="1200" dirty="0"/>
          </a:p>
          <a:p>
            <a:r>
              <a:rPr lang="en-US" sz="1200" dirty="0"/>
              <a:t>1 Row for each </a:t>
            </a:r>
            <a:r>
              <a:rPr lang="en-US" sz="1200" dirty="0" err="1"/>
              <a:t>jobnumber</a:t>
            </a:r>
            <a:r>
              <a:rPr lang="en-US" sz="1200" dirty="0"/>
              <a:t> with all </a:t>
            </a:r>
            <a:r>
              <a:rPr lang="en-US" sz="1200" dirty="0" err="1"/>
              <a:t>workdates</a:t>
            </a:r>
            <a:r>
              <a:rPr lang="en-US" sz="1200" dirty="0"/>
              <a:t> listed (comma separated) </a:t>
            </a:r>
          </a:p>
        </p:txBody>
      </p:sp>
      <p:sp>
        <p:nvSpPr>
          <p:cNvPr id="40" name="Oval 39">
            <a:extLst>
              <a:ext uri="{FF2B5EF4-FFF2-40B4-BE49-F238E27FC236}">
                <a16:creationId xmlns:a16="http://schemas.microsoft.com/office/drawing/2014/main" id="{98B408F5-3A87-4E9A-8716-60584FB761E8}"/>
              </a:ext>
            </a:extLst>
          </p:cNvPr>
          <p:cNvSpPr/>
          <p:nvPr/>
        </p:nvSpPr>
        <p:spPr>
          <a:xfrm>
            <a:off x="1222410" y="2821347"/>
            <a:ext cx="4922064" cy="26514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5" name="Straight Arrow Connector 44">
            <a:extLst>
              <a:ext uri="{FF2B5EF4-FFF2-40B4-BE49-F238E27FC236}">
                <a16:creationId xmlns:a16="http://schemas.microsoft.com/office/drawing/2014/main" id="{E22E9AD7-2976-481B-AB72-B656B53F3ACE}"/>
              </a:ext>
            </a:extLst>
          </p:cNvPr>
          <p:cNvCxnSpPr>
            <a:cxnSpLocks/>
            <a:stCxn id="40" idx="0"/>
            <a:endCxn id="39" idx="2"/>
          </p:cNvCxnSpPr>
          <p:nvPr/>
        </p:nvCxnSpPr>
        <p:spPr>
          <a:xfrm flipV="1">
            <a:off x="3683442" y="1943610"/>
            <a:ext cx="1059190" cy="87773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1B4A23F5-9164-47B1-8D93-638DA63334A8}"/>
              </a:ext>
            </a:extLst>
          </p:cNvPr>
          <p:cNvSpPr txBox="1"/>
          <p:nvPr/>
        </p:nvSpPr>
        <p:spPr>
          <a:xfrm>
            <a:off x="6489222" y="5348091"/>
            <a:ext cx="2697014" cy="1169551"/>
          </a:xfrm>
          <a:prstGeom prst="rect">
            <a:avLst/>
          </a:prstGeom>
          <a:solidFill>
            <a:schemeClr val="tx1"/>
          </a:solidFill>
          <a:ln>
            <a:noFill/>
          </a:ln>
        </p:spPr>
        <p:txBody>
          <a:bodyPr wrap="square" rtlCol="0">
            <a:spAutoFit/>
          </a:bodyPr>
          <a:lstStyle/>
          <a:p>
            <a:r>
              <a:rPr lang="en-US" sz="1000" dirty="0">
                <a:solidFill>
                  <a:schemeClr val="bg1"/>
                </a:solidFill>
              </a:rPr>
              <a:t>select 	customer, </a:t>
            </a:r>
            <a:r>
              <a:rPr lang="en-US" sz="1000" dirty="0" err="1">
                <a:solidFill>
                  <a:schemeClr val="bg1"/>
                </a:solidFill>
              </a:rPr>
              <a:t>jobnumber</a:t>
            </a:r>
            <a:r>
              <a:rPr lang="en-US" sz="1000" dirty="0">
                <a:solidFill>
                  <a:schemeClr val="bg1"/>
                </a:solidFill>
              </a:rPr>
              <a:t>,</a:t>
            </a:r>
          </a:p>
          <a:p>
            <a:r>
              <a:rPr lang="en-US" sz="1000" dirty="0">
                <a:solidFill>
                  <a:schemeClr val="bg1"/>
                </a:solidFill>
              </a:rPr>
              <a:t>		</a:t>
            </a:r>
            <a:r>
              <a:rPr lang="en-US" sz="1000" dirty="0" err="1">
                <a:solidFill>
                  <a:schemeClr val="bg1"/>
                </a:solidFill>
              </a:rPr>
              <a:t>array_agg</a:t>
            </a:r>
            <a:r>
              <a:rPr lang="en-US" sz="1000" dirty="0">
                <a:solidFill>
                  <a:schemeClr val="bg1"/>
                </a:solidFill>
              </a:rPr>
              <a:t>(</a:t>
            </a:r>
            <a:r>
              <a:rPr lang="en-US" sz="1000" dirty="0" err="1">
                <a:solidFill>
                  <a:schemeClr val="bg1"/>
                </a:solidFill>
              </a:rPr>
              <a:t>employeename</a:t>
            </a:r>
            <a:r>
              <a:rPr lang="en-US" sz="1000" dirty="0">
                <a:solidFill>
                  <a:schemeClr val="bg1"/>
                </a:solidFill>
              </a:rPr>
              <a:t>) as employee</a:t>
            </a:r>
          </a:p>
          <a:p>
            <a:r>
              <a:rPr lang="en-US" sz="1000" dirty="0">
                <a:solidFill>
                  <a:schemeClr val="bg1"/>
                </a:solidFill>
              </a:rPr>
              <a:t>from timekeeping2</a:t>
            </a:r>
          </a:p>
          <a:p>
            <a:r>
              <a:rPr lang="en-US" sz="1000" dirty="0">
                <a:solidFill>
                  <a:schemeClr val="bg1"/>
                </a:solidFill>
              </a:rPr>
              <a:t>group by </a:t>
            </a:r>
            <a:r>
              <a:rPr lang="en-US" sz="1000" dirty="0" err="1">
                <a:solidFill>
                  <a:schemeClr val="bg1"/>
                </a:solidFill>
              </a:rPr>
              <a:t>jobnumber</a:t>
            </a:r>
            <a:r>
              <a:rPr lang="en-US" sz="1000" dirty="0">
                <a:solidFill>
                  <a:schemeClr val="bg1"/>
                </a:solidFill>
              </a:rPr>
              <a:t>, customer</a:t>
            </a:r>
          </a:p>
          <a:p>
            <a:r>
              <a:rPr lang="en-US" sz="1000" dirty="0">
                <a:solidFill>
                  <a:schemeClr val="bg1"/>
                </a:solidFill>
              </a:rPr>
              <a:t>having lower(customer) like '%us cellular%';</a:t>
            </a:r>
          </a:p>
        </p:txBody>
      </p:sp>
      <p:pic>
        <p:nvPicPr>
          <p:cNvPr id="16" name="Picture 15">
            <a:extLst>
              <a:ext uri="{FF2B5EF4-FFF2-40B4-BE49-F238E27FC236}">
                <a16:creationId xmlns:a16="http://schemas.microsoft.com/office/drawing/2014/main" id="{099F9E8A-5BDC-487C-A293-45EAC035B8D5}"/>
              </a:ext>
            </a:extLst>
          </p:cNvPr>
          <p:cNvPicPr>
            <a:picLocks noChangeAspect="1"/>
          </p:cNvPicPr>
          <p:nvPr/>
        </p:nvPicPr>
        <p:blipFill rotWithShape="1">
          <a:blip r:embed="rId3"/>
          <a:srcRect t="-7147" r="17562" b="7147"/>
          <a:stretch/>
        </p:blipFill>
        <p:spPr>
          <a:xfrm>
            <a:off x="167710" y="3252268"/>
            <a:ext cx="5976764" cy="3515894"/>
          </a:xfrm>
          <a:prstGeom prst="rect">
            <a:avLst/>
          </a:prstGeom>
        </p:spPr>
      </p:pic>
      <p:sp>
        <p:nvSpPr>
          <p:cNvPr id="32" name="Oval 31">
            <a:extLst>
              <a:ext uri="{FF2B5EF4-FFF2-40B4-BE49-F238E27FC236}">
                <a16:creationId xmlns:a16="http://schemas.microsoft.com/office/drawing/2014/main" id="{459183F3-DA44-4336-9DB4-A18455699B58}"/>
              </a:ext>
            </a:extLst>
          </p:cNvPr>
          <p:cNvSpPr/>
          <p:nvPr/>
        </p:nvSpPr>
        <p:spPr>
          <a:xfrm>
            <a:off x="2337336" y="4142688"/>
            <a:ext cx="1349140" cy="32343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DA51F72B-1261-486A-A3BD-A8460B8373CF}"/>
              </a:ext>
            </a:extLst>
          </p:cNvPr>
          <p:cNvSpPr txBox="1"/>
          <p:nvPr/>
        </p:nvSpPr>
        <p:spPr>
          <a:xfrm>
            <a:off x="3566139" y="4992616"/>
            <a:ext cx="2448169" cy="646331"/>
          </a:xfrm>
          <a:prstGeom prst="rect">
            <a:avLst/>
          </a:prstGeom>
          <a:solidFill>
            <a:schemeClr val="bg1"/>
          </a:solidFill>
          <a:ln>
            <a:solidFill>
              <a:srgbClr val="FF0000"/>
            </a:solidFill>
          </a:ln>
        </p:spPr>
        <p:txBody>
          <a:bodyPr wrap="square" rtlCol="0">
            <a:spAutoFit/>
          </a:bodyPr>
          <a:lstStyle/>
          <a:p>
            <a:r>
              <a:rPr lang="en-US" sz="1200" dirty="0"/>
              <a:t>SORTED!!!!!!</a:t>
            </a:r>
          </a:p>
          <a:p>
            <a:endParaRPr lang="en-US" sz="1200" dirty="0"/>
          </a:p>
          <a:p>
            <a:r>
              <a:rPr lang="en-US" sz="1200" b="1" dirty="0"/>
              <a:t>Order by </a:t>
            </a:r>
            <a:r>
              <a:rPr lang="en-US" sz="1200" dirty="0"/>
              <a:t> in the </a:t>
            </a:r>
            <a:r>
              <a:rPr lang="en-US" sz="1200" dirty="0" err="1"/>
              <a:t>agg</a:t>
            </a:r>
            <a:r>
              <a:rPr lang="en-US" sz="1200" dirty="0"/>
              <a:t> clause!!! </a:t>
            </a:r>
          </a:p>
        </p:txBody>
      </p:sp>
      <p:cxnSp>
        <p:nvCxnSpPr>
          <p:cNvPr id="35" name="Straight Arrow Connector 34">
            <a:extLst>
              <a:ext uri="{FF2B5EF4-FFF2-40B4-BE49-F238E27FC236}">
                <a16:creationId xmlns:a16="http://schemas.microsoft.com/office/drawing/2014/main" id="{B293DD5A-4C22-4EB7-928E-8362BA934D5C}"/>
              </a:ext>
            </a:extLst>
          </p:cNvPr>
          <p:cNvCxnSpPr>
            <a:cxnSpLocks/>
            <a:stCxn id="32" idx="6"/>
            <a:endCxn id="33" idx="1"/>
          </p:cNvCxnSpPr>
          <p:nvPr/>
        </p:nvCxnSpPr>
        <p:spPr>
          <a:xfrm flipH="1">
            <a:off x="3566139" y="4304405"/>
            <a:ext cx="120337" cy="101137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55" name="Picture 54">
            <a:extLst>
              <a:ext uri="{FF2B5EF4-FFF2-40B4-BE49-F238E27FC236}">
                <a16:creationId xmlns:a16="http://schemas.microsoft.com/office/drawing/2014/main" id="{F999CCAE-33EF-4D37-86BC-25CED3D7B53E}"/>
              </a:ext>
            </a:extLst>
          </p:cNvPr>
          <p:cNvPicPr>
            <a:picLocks noChangeAspect="1"/>
          </p:cNvPicPr>
          <p:nvPr/>
        </p:nvPicPr>
        <p:blipFill>
          <a:blip r:embed="rId4"/>
          <a:stretch>
            <a:fillRect/>
          </a:stretch>
        </p:blipFill>
        <p:spPr>
          <a:xfrm>
            <a:off x="6494797" y="703788"/>
            <a:ext cx="5382878" cy="3250406"/>
          </a:xfrm>
          <a:prstGeom prst="rect">
            <a:avLst/>
          </a:prstGeom>
        </p:spPr>
      </p:pic>
      <p:sp>
        <p:nvSpPr>
          <p:cNvPr id="56" name="TextBox 55">
            <a:extLst>
              <a:ext uri="{FF2B5EF4-FFF2-40B4-BE49-F238E27FC236}">
                <a16:creationId xmlns:a16="http://schemas.microsoft.com/office/drawing/2014/main" id="{8EC82230-3A99-49A8-84BD-FCB77A44B5A6}"/>
              </a:ext>
            </a:extLst>
          </p:cNvPr>
          <p:cNvSpPr txBox="1"/>
          <p:nvPr/>
        </p:nvSpPr>
        <p:spPr>
          <a:xfrm>
            <a:off x="9687248" y="1434156"/>
            <a:ext cx="2074822" cy="646331"/>
          </a:xfrm>
          <a:prstGeom prst="rect">
            <a:avLst/>
          </a:prstGeom>
          <a:solidFill>
            <a:schemeClr val="bg1"/>
          </a:solidFill>
          <a:ln>
            <a:solidFill>
              <a:srgbClr val="FF0000"/>
            </a:solidFill>
          </a:ln>
        </p:spPr>
        <p:txBody>
          <a:bodyPr wrap="square" rtlCol="0">
            <a:spAutoFit/>
          </a:bodyPr>
          <a:lstStyle/>
          <a:p>
            <a:r>
              <a:rPr lang="en-US" sz="1200" b="1" dirty="0"/>
              <a:t>DISTINCT VALUES!!!!!</a:t>
            </a:r>
          </a:p>
          <a:p>
            <a:endParaRPr lang="en-US" sz="1200" b="1" dirty="0"/>
          </a:p>
          <a:p>
            <a:r>
              <a:rPr lang="en-US" sz="1200" dirty="0"/>
              <a:t>Use distinct in </a:t>
            </a:r>
            <a:r>
              <a:rPr lang="en-US" sz="1200" dirty="0" err="1"/>
              <a:t>agg</a:t>
            </a:r>
            <a:r>
              <a:rPr lang="en-US" sz="1200" dirty="0"/>
              <a:t> clause</a:t>
            </a:r>
          </a:p>
        </p:txBody>
      </p:sp>
      <p:sp>
        <p:nvSpPr>
          <p:cNvPr id="57" name="Oval 56">
            <a:extLst>
              <a:ext uri="{FF2B5EF4-FFF2-40B4-BE49-F238E27FC236}">
                <a16:creationId xmlns:a16="http://schemas.microsoft.com/office/drawing/2014/main" id="{F3F446D3-5D9F-4FEB-BBA5-5204B4CA173F}"/>
              </a:ext>
            </a:extLst>
          </p:cNvPr>
          <p:cNvSpPr/>
          <p:nvPr/>
        </p:nvSpPr>
        <p:spPr>
          <a:xfrm>
            <a:off x="7719460" y="1187198"/>
            <a:ext cx="558265" cy="32343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8" name="Straight Arrow Connector 57">
            <a:extLst>
              <a:ext uri="{FF2B5EF4-FFF2-40B4-BE49-F238E27FC236}">
                <a16:creationId xmlns:a16="http://schemas.microsoft.com/office/drawing/2014/main" id="{2E614087-B861-4594-9A01-8BA1DA7813C0}"/>
              </a:ext>
            </a:extLst>
          </p:cNvPr>
          <p:cNvCxnSpPr>
            <a:cxnSpLocks/>
            <a:stCxn id="57" idx="6"/>
            <a:endCxn id="56" idx="1"/>
          </p:cNvCxnSpPr>
          <p:nvPr/>
        </p:nvCxnSpPr>
        <p:spPr>
          <a:xfrm>
            <a:off x="8277725" y="1348915"/>
            <a:ext cx="1409523" cy="40840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417214A9-2F5D-47FF-9E2B-7669D9EEDC89}"/>
              </a:ext>
            </a:extLst>
          </p:cNvPr>
          <p:cNvSpPr txBox="1"/>
          <p:nvPr/>
        </p:nvSpPr>
        <p:spPr>
          <a:xfrm>
            <a:off x="9376152" y="4146230"/>
            <a:ext cx="2697014" cy="1169551"/>
          </a:xfrm>
          <a:prstGeom prst="rect">
            <a:avLst/>
          </a:prstGeom>
          <a:solidFill>
            <a:schemeClr val="tx1"/>
          </a:solidFill>
          <a:ln>
            <a:noFill/>
          </a:ln>
        </p:spPr>
        <p:txBody>
          <a:bodyPr wrap="square" rtlCol="0">
            <a:spAutoFit/>
          </a:bodyPr>
          <a:lstStyle/>
          <a:p>
            <a:r>
              <a:rPr lang="en-US" sz="1000" dirty="0">
                <a:solidFill>
                  <a:schemeClr val="bg1"/>
                </a:solidFill>
              </a:rPr>
              <a:t>select 	customer, </a:t>
            </a:r>
            <a:r>
              <a:rPr lang="en-US" sz="1000" dirty="0" err="1">
                <a:solidFill>
                  <a:schemeClr val="bg1"/>
                </a:solidFill>
              </a:rPr>
              <a:t>jobnumber</a:t>
            </a:r>
            <a:r>
              <a:rPr lang="en-US" sz="1000" dirty="0">
                <a:solidFill>
                  <a:schemeClr val="bg1"/>
                </a:solidFill>
              </a:rPr>
              <a:t>,</a:t>
            </a:r>
          </a:p>
          <a:p>
            <a:r>
              <a:rPr lang="en-US" sz="1000" dirty="0">
                <a:solidFill>
                  <a:schemeClr val="bg1"/>
                </a:solidFill>
              </a:rPr>
              <a:t>		</a:t>
            </a:r>
            <a:r>
              <a:rPr lang="en-US" sz="1000" dirty="0" err="1">
                <a:solidFill>
                  <a:schemeClr val="bg1"/>
                </a:solidFill>
              </a:rPr>
              <a:t>array_agg</a:t>
            </a:r>
            <a:r>
              <a:rPr lang="en-US" sz="1000" dirty="0">
                <a:solidFill>
                  <a:schemeClr val="bg1"/>
                </a:solidFill>
              </a:rPr>
              <a:t>(distinct </a:t>
            </a:r>
            <a:r>
              <a:rPr lang="en-US" sz="1000" dirty="0" err="1">
                <a:solidFill>
                  <a:schemeClr val="bg1"/>
                </a:solidFill>
              </a:rPr>
              <a:t>workdate</a:t>
            </a:r>
            <a:r>
              <a:rPr lang="en-US" sz="1000" dirty="0">
                <a:solidFill>
                  <a:schemeClr val="bg1"/>
                </a:solidFill>
              </a:rPr>
              <a:t> order by </a:t>
            </a:r>
            <a:r>
              <a:rPr lang="en-US" sz="1000" dirty="0" err="1">
                <a:solidFill>
                  <a:schemeClr val="bg1"/>
                </a:solidFill>
              </a:rPr>
              <a:t>workdate</a:t>
            </a:r>
            <a:r>
              <a:rPr lang="en-US" sz="1000" dirty="0">
                <a:solidFill>
                  <a:schemeClr val="bg1"/>
                </a:solidFill>
              </a:rPr>
              <a:t>) as services</a:t>
            </a:r>
          </a:p>
          <a:p>
            <a:r>
              <a:rPr lang="en-US" sz="1000" dirty="0">
                <a:solidFill>
                  <a:schemeClr val="bg1"/>
                </a:solidFill>
              </a:rPr>
              <a:t>from timekeeping2</a:t>
            </a:r>
          </a:p>
          <a:p>
            <a:r>
              <a:rPr lang="en-US" sz="1000" dirty="0">
                <a:solidFill>
                  <a:schemeClr val="bg1"/>
                </a:solidFill>
              </a:rPr>
              <a:t>group by </a:t>
            </a:r>
            <a:r>
              <a:rPr lang="en-US" sz="1000" dirty="0" err="1">
                <a:solidFill>
                  <a:schemeClr val="bg1"/>
                </a:solidFill>
              </a:rPr>
              <a:t>jobnumber</a:t>
            </a:r>
            <a:r>
              <a:rPr lang="en-US" sz="1000" dirty="0">
                <a:solidFill>
                  <a:schemeClr val="bg1"/>
                </a:solidFill>
              </a:rPr>
              <a:t>, customer</a:t>
            </a:r>
          </a:p>
          <a:p>
            <a:r>
              <a:rPr lang="en-US" sz="1000" dirty="0">
                <a:solidFill>
                  <a:schemeClr val="bg1"/>
                </a:solidFill>
              </a:rPr>
              <a:t>having lower(customer) like '%us cellular%';</a:t>
            </a:r>
          </a:p>
        </p:txBody>
      </p:sp>
    </p:spTree>
    <p:extLst>
      <p:ext uri="{BB962C8B-B14F-4D97-AF65-F5344CB8AC3E}">
        <p14:creationId xmlns:p14="http://schemas.microsoft.com/office/powerpoint/2010/main" val="314589712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D1810DC-8CCE-4377-8D70-B3FAE6013231}"/>
              </a:ext>
            </a:extLst>
          </p:cNvPr>
          <p:cNvPicPr>
            <a:picLocks noChangeAspect="1"/>
          </p:cNvPicPr>
          <p:nvPr/>
        </p:nvPicPr>
        <p:blipFill>
          <a:blip r:embed="rId2"/>
          <a:stretch>
            <a:fillRect/>
          </a:stretch>
        </p:blipFill>
        <p:spPr>
          <a:xfrm>
            <a:off x="215817" y="644278"/>
            <a:ext cx="5204026" cy="4827540"/>
          </a:xfrm>
          <a:prstGeom prst="rect">
            <a:avLst/>
          </a:prstGeom>
        </p:spPr>
      </p:pic>
      <p:sp>
        <p:nvSpPr>
          <p:cNvPr id="5" name="TextBox 4">
            <a:extLst>
              <a:ext uri="{FF2B5EF4-FFF2-40B4-BE49-F238E27FC236}">
                <a16:creationId xmlns:a16="http://schemas.microsoft.com/office/drawing/2014/main" id="{08277701-9A59-452B-9357-928FD7000313}"/>
              </a:ext>
            </a:extLst>
          </p:cNvPr>
          <p:cNvSpPr txBox="1"/>
          <p:nvPr/>
        </p:nvSpPr>
        <p:spPr>
          <a:xfrm>
            <a:off x="411272" y="251297"/>
            <a:ext cx="11466403" cy="369332"/>
          </a:xfrm>
          <a:prstGeom prst="rect">
            <a:avLst/>
          </a:prstGeom>
          <a:solidFill>
            <a:schemeClr val="bg1"/>
          </a:solidFill>
          <a:ln>
            <a:noFill/>
          </a:ln>
        </p:spPr>
        <p:txBody>
          <a:bodyPr wrap="square" rtlCol="0">
            <a:spAutoFit/>
          </a:bodyPr>
          <a:lstStyle/>
          <a:p>
            <a:pPr algn="ctr"/>
            <a:r>
              <a:rPr lang="en-US" dirty="0"/>
              <a:t>List all values out in a single row (Think USC PQ True-Up) Part II</a:t>
            </a:r>
          </a:p>
        </p:txBody>
      </p:sp>
      <p:sp>
        <p:nvSpPr>
          <p:cNvPr id="39" name="TextBox 38">
            <a:extLst>
              <a:ext uri="{FF2B5EF4-FFF2-40B4-BE49-F238E27FC236}">
                <a16:creationId xmlns:a16="http://schemas.microsoft.com/office/drawing/2014/main" id="{54681217-F89A-4FCE-ACF9-06488291BD22}"/>
              </a:ext>
            </a:extLst>
          </p:cNvPr>
          <p:cNvSpPr txBox="1"/>
          <p:nvPr/>
        </p:nvSpPr>
        <p:spPr>
          <a:xfrm>
            <a:off x="3013285" y="5649359"/>
            <a:ext cx="2517684" cy="461665"/>
          </a:xfrm>
          <a:prstGeom prst="rect">
            <a:avLst/>
          </a:prstGeom>
          <a:solidFill>
            <a:schemeClr val="bg1"/>
          </a:solidFill>
          <a:ln>
            <a:noFill/>
          </a:ln>
        </p:spPr>
        <p:txBody>
          <a:bodyPr wrap="square" rtlCol="0">
            <a:spAutoFit/>
          </a:bodyPr>
          <a:lstStyle/>
          <a:p>
            <a:r>
              <a:rPr lang="en-US" sz="1200" dirty="0"/>
              <a:t>All distinct employees working a site!!!</a:t>
            </a:r>
          </a:p>
        </p:txBody>
      </p:sp>
      <p:sp>
        <p:nvSpPr>
          <p:cNvPr id="40" name="Oval 39">
            <a:extLst>
              <a:ext uri="{FF2B5EF4-FFF2-40B4-BE49-F238E27FC236}">
                <a16:creationId xmlns:a16="http://schemas.microsoft.com/office/drawing/2014/main" id="{98B408F5-3A87-4E9A-8716-60584FB761E8}"/>
              </a:ext>
            </a:extLst>
          </p:cNvPr>
          <p:cNvSpPr/>
          <p:nvPr/>
        </p:nvSpPr>
        <p:spPr>
          <a:xfrm>
            <a:off x="411272" y="3374099"/>
            <a:ext cx="5204026" cy="35764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cxnSp>
        <p:nvCxnSpPr>
          <p:cNvPr id="45" name="Straight Arrow Connector 44">
            <a:extLst>
              <a:ext uri="{FF2B5EF4-FFF2-40B4-BE49-F238E27FC236}">
                <a16:creationId xmlns:a16="http://schemas.microsoft.com/office/drawing/2014/main" id="{E22E9AD7-2976-481B-AB72-B656B53F3ACE}"/>
              </a:ext>
            </a:extLst>
          </p:cNvPr>
          <p:cNvCxnSpPr>
            <a:cxnSpLocks/>
            <a:stCxn id="40" idx="4"/>
            <a:endCxn id="39" idx="0"/>
          </p:cNvCxnSpPr>
          <p:nvPr/>
        </p:nvCxnSpPr>
        <p:spPr>
          <a:xfrm>
            <a:off x="3013285" y="3731741"/>
            <a:ext cx="1258842" cy="191761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417214A9-2F5D-47FF-9E2B-7669D9EEDC89}"/>
              </a:ext>
            </a:extLst>
          </p:cNvPr>
          <p:cNvSpPr txBox="1"/>
          <p:nvPr/>
        </p:nvSpPr>
        <p:spPr>
          <a:xfrm>
            <a:off x="120816" y="5499718"/>
            <a:ext cx="2697014" cy="1169551"/>
          </a:xfrm>
          <a:prstGeom prst="rect">
            <a:avLst/>
          </a:prstGeom>
          <a:solidFill>
            <a:schemeClr val="tx1"/>
          </a:solidFill>
          <a:ln>
            <a:noFill/>
          </a:ln>
        </p:spPr>
        <p:txBody>
          <a:bodyPr wrap="square" rtlCol="0">
            <a:spAutoFit/>
          </a:bodyPr>
          <a:lstStyle/>
          <a:p>
            <a:r>
              <a:rPr lang="en-US" sz="1000" dirty="0">
                <a:solidFill>
                  <a:schemeClr val="bg1"/>
                </a:solidFill>
              </a:rPr>
              <a:t>select 	customer, </a:t>
            </a:r>
            <a:r>
              <a:rPr lang="en-US" sz="1000" dirty="0" err="1">
                <a:solidFill>
                  <a:schemeClr val="bg1"/>
                </a:solidFill>
              </a:rPr>
              <a:t>jobnumber</a:t>
            </a:r>
            <a:r>
              <a:rPr lang="en-US" sz="1000" dirty="0">
                <a:solidFill>
                  <a:schemeClr val="bg1"/>
                </a:solidFill>
              </a:rPr>
              <a:t>,</a:t>
            </a:r>
          </a:p>
          <a:p>
            <a:r>
              <a:rPr lang="en-US" sz="1000" dirty="0">
                <a:solidFill>
                  <a:schemeClr val="bg1"/>
                </a:solidFill>
              </a:rPr>
              <a:t>		</a:t>
            </a:r>
            <a:r>
              <a:rPr lang="en-US" sz="1000" dirty="0" err="1">
                <a:solidFill>
                  <a:schemeClr val="bg1"/>
                </a:solidFill>
              </a:rPr>
              <a:t>array_agg</a:t>
            </a:r>
            <a:r>
              <a:rPr lang="en-US" sz="1000" dirty="0">
                <a:solidFill>
                  <a:schemeClr val="bg1"/>
                </a:solidFill>
              </a:rPr>
              <a:t>(distinct </a:t>
            </a:r>
            <a:r>
              <a:rPr lang="en-US" sz="1000" dirty="0" err="1">
                <a:solidFill>
                  <a:schemeClr val="bg1"/>
                </a:solidFill>
              </a:rPr>
              <a:t>employeename</a:t>
            </a:r>
            <a:r>
              <a:rPr lang="en-US" sz="1000" dirty="0">
                <a:solidFill>
                  <a:schemeClr val="bg1"/>
                </a:solidFill>
              </a:rPr>
              <a:t>) as employee</a:t>
            </a:r>
          </a:p>
          <a:p>
            <a:r>
              <a:rPr lang="en-US" sz="1000" dirty="0">
                <a:solidFill>
                  <a:schemeClr val="bg1"/>
                </a:solidFill>
              </a:rPr>
              <a:t>from timekeeping2</a:t>
            </a:r>
          </a:p>
          <a:p>
            <a:r>
              <a:rPr lang="en-US" sz="1000" dirty="0">
                <a:solidFill>
                  <a:schemeClr val="bg1"/>
                </a:solidFill>
              </a:rPr>
              <a:t>group by </a:t>
            </a:r>
            <a:r>
              <a:rPr lang="en-US" sz="1000" dirty="0" err="1">
                <a:solidFill>
                  <a:schemeClr val="bg1"/>
                </a:solidFill>
              </a:rPr>
              <a:t>jobnumber</a:t>
            </a:r>
            <a:r>
              <a:rPr lang="en-US" sz="1000" dirty="0">
                <a:solidFill>
                  <a:schemeClr val="bg1"/>
                </a:solidFill>
              </a:rPr>
              <a:t>, customer</a:t>
            </a:r>
          </a:p>
          <a:p>
            <a:r>
              <a:rPr lang="en-US" sz="1000" dirty="0">
                <a:solidFill>
                  <a:schemeClr val="bg1"/>
                </a:solidFill>
              </a:rPr>
              <a:t>having lower(customer) like '%us cellular%';</a:t>
            </a:r>
          </a:p>
        </p:txBody>
      </p:sp>
      <p:pic>
        <p:nvPicPr>
          <p:cNvPr id="10" name="Picture 9">
            <a:extLst>
              <a:ext uri="{FF2B5EF4-FFF2-40B4-BE49-F238E27FC236}">
                <a16:creationId xmlns:a16="http://schemas.microsoft.com/office/drawing/2014/main" id="{99CD12DD-17F0-4D94-9A0D-A270BF92FD18}"/>
              </a:ext>
            </a:extLst>
          </p:cNvPr>
          <p:cNvPicPr>
            <a:picLocks noChangeAspect="1"/>
          </p:cNvPicPr>
          <p:nvPr/>
        </p:nvPicPr>
        <p:blipFill>
          <a:blip r:embed="rId3"/>
          <a:stretch>
            <a:fillRect/>
          </a:stretch>
        </p:blipFill>
        <p:spPr>
          <a:xfrm>
            <a:off x="5810752" y="650456"/>
            <a:ext cx="5672563" cy="4821361"/>
          </a:xfrm>
          <a:prstGeom prst="rect">
            <a:avLst/>
          </a:prstGeom>
        </p:spPr>
      </p:pic>
      <p:sp>
        <p:nvSpPr>
          <p:cNvPr id="16" name="TextBox 15">
            <a:extLst>
              <a:ext uri="{FF2B5EF4-FFF2-40B4-BE49-F238E27FC236}">
                <a16:creationId xmlns:a16="http://schemas.microsoft.com/office/drawing/2014/main" id="{C7FFC434-FDC3-4D08-BDC7-31E4AE385EEF}"/>
              </a:ext>
            </a:extLst>
          </p:cNvPr>
          <p:cNvSpPr txBox="1"/>
          <p:nvPr/>
        </p:nvSpPr>
        <p:spPr>
          <a:xfrm>
            <a:off x="9279169" y="5471818"/>
            <a:ext cx="2697014" cy="1323439"/>
          </a:xfrm>
          <a:prstGeom prst="rect">
            <a:avLst/>
          </a:prstGeom>
          <a:solidFill>
            <a:schemeClr val="tx1"/>
          </a:solidFill>
          <a:ln>
            <a:noFill/>
          </a:ln>
        </p:spPr>
        <p:txBody>
          <a:bodyPr wrap="square" rtlCol="0">
            <a:spAutoFit/>
          </a:bodyPr>
          <a:lstStyle/>
          <a:p>
            <a:r>
              <a:rPr lang="en-US" sz="1000" dirty="0">
                <a:solidFill>
                  <a:schemeClr val="bg1"/>
                </a:solidFill>
              </a:rPr>
              <a:t>select 	customer, </a:t>
            </a:r>
            <a:r>
              <a:rPr lang="en-US" sz="1000" dirty="0" err="1">
                <a:solidFill>
                  <a:schemeClr val="bg1"/>
                </a:solidFill>
              </a:rPr>
              <a:t>jobnumber</a:t>
            </a:r>
            <a:r>
              <a:rPr lang="en-US" sz="1000" dirty="0">
                <a:solidFill>
                  <a:schemeClr val="bg1"/>
                </a:solidFill>
              </a:rPr>
              <a:t>,</a:t>
            </a:r>
          </a:p>
          <a:p>
            <a:r>
              <a:rPr lang="en-US" sz="1000" dirty="0">
                <a:solidFill>
                  <a:schemeClr val="bg1"/>
                </a:solidFill>
              </a:rPr>
              <a:t>		</a:t>
            </a:r>
            <a:r>
              <a:rPr lang="en-US" sz="1000" dirty="0" err="1">
                <a:solidFill>
                  <a:schemeClr val="bg1"/>
                </a:solidFill>
              </a:rPr>
              <a:t>array_agg</a:t>
            </a:r>
            <a:r>
              <a:rPr lang="en-US" sz="1000" dirty="0">
                <a:solidFill>
                  <a:schemeClr val="bg1"/>
                </a:solidFill>
              </a:rPr>
              <a:t>(</a:t>
            </a:r>
            <a:r>
              <a:rPr lang="en-US" sz="1000" dirty="0" err="1">
                <a:solidFill>
                  <a:schemeClr val="bg1"/>
                </a:solidFill>
              </a:rPr>
              <a:t>workdate</a:t>
            </a:r>
            <a:r>
              <a:rPr lang="en-US" sz="1000" dirty="0">
                <a:solidFill>
                  <a:schemeClr val="bg1"/>
                </a:solidFill>
              </a:rPr>
              <a:t> + coalesce(</a:t>
            </a:r>
            <a:r>
              <a:rPr lang="en-US" sz="1000" dirty="0" err="1">
                <a:solidFill>
                  <a:schemeClr val="bg1"/>
                </a:solidFill>
              </a:rPr>
              <a:t>timein</a:t>
            </a:r>
            <a:r>
              <a:rPr lang="en-US" sz="1000" dirty="0">
                <a:solidFill>
                  <a:schemeClr val="bg1"/>
                </a:solidFill>
              </a:rPr>
              <a:t>, '00:00:00') order by </a:t>
            </a:r>
            <a:r>
              <a:rPr lang="en-US" sz="1000" dirty="0" err="1">
                <a:solidFill>
                  <a:schemeClr val="bg1"/>
                </a:solidFill>
              </a:rPr>
              <a:t>workdate</a:t>
            </a:r>
            <a:r>
              <a:rPr lang="en-US" sz="1000" dirty="0">
                <a:solidFill>
                  <a:schemeClr val="bg1"/>
                </a:solidFill>
              </a:rPr>
              <a:t>, </a:t>
            </a:r>
            <a:r>
              <a:rPr lang="en-US" sz="1000" dirty="0" err="1">
                <a:solidFill>
                  <a:schemeClr val="bg1"/>
                </a:solidFill>
              </a:rPr>
              <a:t>timein</a:t>
            </a:r>
            <a:r>
              <a:rPr lang="en-US" sz="1000" dirty="0">
                <a:solidFill>
                  <a:schemeClr val="bg1"/>
                </a:solidFill>
              </a:rPr>
              <a:t>) as services</a:t>
            </a:r>
          </a:p>
          <a:p>
            <a:r>
              <a:rPr lang="en-US" sz="1000" dirty="0">
                <a:solidFill>
                  <a:schemeClr val="bg1"/>
                </a:solidFill>
              </a:rPr>
              <a:t>from timekeeping2</a:t>
            </a:r>
          </a:p>
          <a:p>
            <a:r>
              <a:rPr lang="en-US" sz="1000" dirty="0">
                <a:solidFill>
                  <a:schemeClr val="bg1"/>
                </a:solidFill>
              </a:rPr>
              <a:t>group by </a:t>
            </a:r>
            <a:r>
              <a:rPr lang="en-US" sz="1000" dirty="0" err="1">
                <a:solidFill>
                  <a:schemeClr val="bg1"/>
                </a:solidFill>
              </a:rPr>
              <a:t>jobnumber</a:t>
            </a:r>
            <a:r>
              <a:rPr lang="en-US" sz="1000" dirty="0">
                <a:solidFill>
                  <a:schemeClr val="bg1"/>
                </a:solidFill>
              </a:rPr>
              <a:t>, customer</a:t>
            </a:r>
          </a:p>
          <a:p>
            <a:r>
              <a:rPr lang="en-US" sz="1000" dirty="0">
                <a:solidFill>
                  <a:schemeClr val="bg1"/>
                </a:solidFill>
              </a:rPr>
              <a:t>having lower(customer) like '%us cellular%';</a:t>
            </a:r>
          </a:p>
        </p:txBody>
      </p:sp>
      <p:sp>
        <p:nvSpPr>
          <p:cNvPr id="17" name="TextBox 16">
            <a:extLst>
              <a:ext uri="{FF2B5EF4-FFF2-40B4-BE49-F238E27FC236}">
                <a16:creationId xmlns:a16="http://schemas.microsoft.com/office/drawing/2014/main" id="{BCD6D6D5-D37E-4082-9CEB-CF64B0137016}"/>
              </a:ext>
            </a:extLst>
          </p:cNvPr>
          <p:cNvSpPr txBox="1"/>
          <p:nvPr/>
        </p:nvSpPr>
        <p:spPr>
          <a:xfrm>
            <a:off x="6384973" y="5807494"/>
            <a:ext cx="2517684" cy="276999"/>
          </a:xfrm>
          <a:prstGeom prst="rect">
            <a:avLst/>
          </a:prstGeom>
          <a:solidFill>
            <a:schemeClr val="bg1"/>
          </a:solidFill>
          <a:ln>
            <a:noFill/>
          </a:ln>
        </p:spPr>
        <p:txBody>
          <a:bodyPr wrap="square" rtlCol="0">
            <a:spAutoFit/>
          </a:bodyPr>
          <a:lstStyle/>
          <a:p>
            <a:r>
              <a:rPr lang="en-US" sz="1200" dirty="0"/>
              <a:t>DATE + TIME, SORTED, No Nulls</a:t>
            </a:r>
          </a:p>
        </p:txBody>
      </p:sp>
    </p:spTree>
    <p:extLst>
      <p:ext uri="{BB962C8B-B14F-4D97-AF65-F5344CB8AC3E}">
        <p14:creationId xmlns:p14="http://schemas.microsoft.com/office/powerpoint/2010/main" val="216426775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pic>
        <p:nvPicPr>
          <p:cNvPr id="50" name="Picture 49">
            <a:extLst>
              <a:ext uri="{FF2B5EF4-FFF2-40B4-BE49-F238E27FC236}">
                <a16:creationId xmlns:a16="http://schemas.microsoft.com/office/drawing/2014/main" id="{8D699E16-4774-4FDF-8AE7-0CF298A75B5A}"/>
              </a:ext>
            </a:extLst>
          </p:cNvPr>
          <p:cNvPicPr>
            <a:picLocks noChangeAspect="1"/>
          </p:cNvPicPr>
          <p:nvPr/>
        </p:nvPicPr>
        <p:blipFill>
          <a:blip r:embed="rId2"/>
          <a:stretch>
            <a:fillRect/>
          </a:stretch>
        </p:blipFill>
        <p:spPr>
          <a:xfrm>
            <a:off x="358096" y="708767"/>
            <a:ext cx="4182809" cy="5897936"/>
          </a:xfrm>
          <a:prstGeom prst="rect">
            <a:avLst/>
          </a:prstGeom>
        </p:spPr>
      </p:pic>
      <p:sp>
        <p:nvSpPr>
          <p:cNvPr id="5" name="TextBox 4">
            <a:extLst>
              <a:ext uri="{FF2B5EF4-FFF2-40B4-BE49-F238E27FC236}">
                <a16:creationId xmlns:a16="http://schemas.microsoft.com/office/drawing/2014/main" id="{08277701-9A59-452B-9357-928FD7000313}"/>
              </a:ext>
            </a:extLst>
          </p:cNvPr>
          <p:cNvSpPr txBox="1"/>
          <p:nvPr/>
        </p:nvSpPr>
        <p:spPr>
          <a:xfrm>
            <a:off x="411272" y="251297"/>
            <a:ext cx="11466403" cy="369332"/>
          </a:xfrm>
          <a:prstGeom prst="rect">
            <a:avLst/>
          </a:prstGeom>
          <a:solidFill>
            <a:schemeClr val="bg1"/>
          </a:solidFill>
          <a:ln>
            <a:noFill/>
          </a:ln>
        </p:spPr>
        <p:txBody>
          <a:bodyPr wrap="square" rtlCol="0">
            <a:spAutoFit/>
          </a:bodyPr>
          <a:lstStyle/>
          <a:p>
            <a:pPr algn="ctr"/>
            <a:r>
              <a:rPr lang="en-US" dirty="0"/>
              <a:t>ROLLUP – create subtotals + overall total</a:t>
            </a:r>
          </a:p>
        </p:txBody>
      </p:sp>
      <p:sp>
        <p:nvSpPr>
          <p:cNvPr id="39" name="TextBox 38">
            <a:extLst>
              <a:ext uri="{FF2B5EF4-FFF2-40B4-BE49-F238E27FC236}">
                <a16:creationId xmlns:a16="http://schemas.microsoft.com/office/drawing/2014/main" id="{54681217-F89A-4FCE-ACF9-06488291BD22}"/>
              </a:ext>
            </a:extLst>
          </p:cNvPr>
          <p:cNvSpPr txBox="1"/>
          <p:nvPr/>
        </p:nvSpPr>
        <p:spPr>
          <a:xfrm>
            <a:off x="5126131" y="4197813"/>
            <a:ext cx="2517684" cy="276999"/>
          </a:xfrm>
          <a:prstGeom prst="rect">
            <a:avLst/>
          </a:prstGeom>
          <a:solidFill>
            <a:schemeClr val="bg1"/>
          </a:solidFill>
          <a:ln>
            <a:noFill/>
          </a:ln>
        </p:spPr>
        <p:txBody>
          <a:bodyPr wrap="square" rtlCol="0">
            <a:spAutoFit/>
          </a:bodyPr>
          <a:lstStyle/>
          <a:p>
            <a:r>
              <a:rPr lang="en-US" sz="1200" dirty="0"/>
              <a:t>BIMBO SUBTOTAL</a:t>
            </a:r>
          </a:p>
        </p:txBody>
      </p:sp>
      <p:cxnSp>
        <p:nvCxnSpPr>
          <p:cNvPr id="45" name="Straight Arrow Connector 44">
            <a:extLst>
              <a:ext uri="{FF2B5EF4-FFF2-40B4-BE49-F238E27FC236}">
                <a16:creationId xmlns:a16="http://schemas.microsoft.com/office/drawing/2014/main" id="{E22E9AD7-2976-481B-AB72-B656B53F3ACE}"/>
              </a:ext>
            </a:extLst>
          </p:cNvPr>
          <p:cNvCxnSpPr>
            <a:cxnSpLocks/>
            <a:stCxn id="18" idx="3"/>
            <a:endCxn id="39" idx="1"/>
          </p:cNvCxnSpPr>
          <p:nvPr/>
        </p:nvCxnSpPr>
        <p:spPr>
          <a:xfrm>
            <a:off x="2927687" y="4277631"/>
            <a:ext cx="2198444" cy="5868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C7FFC434-FDC3-4D08-BDC7-31E4AE385EEF}"/>
              </a:ext>
            </a:extLst>
          </p:cNvPr>
          <p:cNvSpPr txBox="1"/>
          <p:nvPr/>
        </p:nvSpPr>
        <p:spPr>
          <a:xfrm>
            <a:off x="9357827" y="5169945"/>
            <a:ext cx="2697014" cy="1631216"/>
          </a:xfrm>
          <a:prstGeom prst="rect">
            <a:avLst/>
          </a:prstGeom>
          <a:solidFill>
            <a:schemeClr val="tx1"/>
          </a:solidFill>
          <a:ln>
            <a:noFill/>
          </a:ln>
        </p:spPr>
        <p:txBody>
          <a:bodyPr wrap="square" rtlCol="0">
            <a:spAutoFit/>
          </a:bodyPr>
          <a:lstStyle/>
          <a:p>
            <a:r>
              <a:rPr lang="en-US" sz="1000" dirty="0">
                <a:solidFill>
                  <a:schemeClr val="bg1"/>
                </a:solidFill>
              </a:rPr>
              <a:t>select  coalesce (customer, 'total'), coalesce (DM, 'total'), </a:t>
            </a:r>
          </a:p>
          <a:p>
            <a:r>
              <a:rPr lang="en-US" sz="1000" dirty="0">
                <a:solidFill>
                  <a:schemeClr val="bg1"/>
                </a:solidFill>
              </a:rPr>
              <a:t>		sum(</a:t>
            </a:r>
            <a:r>
              <a:rPr lang="en-US" sz="1000" dirty="0" err="1">
                <a:solidFill>
                  <a:schemeClr val="bg1"/>
                </a:solidFill>
              </a:rPr>
              <a:t>regularhours</a:t>
            </a:r>
            <a:r>
              <a:rPr lang="en-US" sz="1000" dirty="0">
                <a:solidFill>
                  <a:schemeClr val="bg1"/>
                </a:solidFill>
              </a:rPr>
              <a:t>) as </a:t>
            </a:r>
            <a:r>
              <a:rPr lang="en-US" sz="1000" dirty="0" err="1">
                <a:solidFill>
                  <a:schemeClr val="bg1"/>
                </a:solidFill>
              </a:rPr>
              <a:t>totalhours</a:t>
            </a:r>
            <a:endParaRPr lang="en-US" sz="1000" dirty="0">
              <a:solidFill>
                <a:schemeClr val="bg1"/>
              </a:solidFill>
            </a:endParaRPr>
          </a:p>
          <a:p>
            <a:r>
              <a:rPr lang="en-US" sz="1000" dirty="0">
                <a:solidFill>
                  <a:schemeClr val="bg1"/>
                </a:solidFill>
              </a:rPr>
              <a:t>from timekeeping2</a:t>
            </a:r>
          </a:p>
          <a:p>
            <a:r>
              <a:rPr lang="en-US" sz="1000" dirty="0">
                <a:solidFill>
                  <a:schemeClr val="bg1"/>
                </a:solidFill>
              </a:rPr>
              <a:t>where lower(customer) like '%bimbo%' or lower (customer) like '%us cellular%'</a:t>
            </a:r>
          </a:p>
          <a:p>
            <a:r>
              <a:rPr lang="en-US" sz="1000" dirty="0">
                <a:solidFill>
                  <a:schemeClr val="bg1"/>
                </a:solidFill>
              </a:rPr>
              <a:t>group by rollup(customer, dm)</a:t>
            </a:r>
          </a:p>
          <a:p>
            <a:r>
              <a:rPr lang="en-US" sz="1000" dirty="0">
                <a:solidFill>
                  <a:schemeClr val="bg1"/>
                </a:solidFill>
              </a:rPr>
              <a:t>order by customer;</a:t>
            </a:r>
          </a:p>
        </p:txBody>
      </p:sp>
      <p:sp>
        <p:nvSpPr>
          <p:cNvPr id="15" name="Rectangle 14">
            <a:extLst>
              <a:ext uri="{FF2B5EF4-FFF2-40B4-BE49-F238E27FC236}">
                <a16:creationId xmlns:a16="http://schemas.microsoft.com/office/drawing/2014/main" id="{116F6FDD-8377-427B-B373-E58E62035D37}"/>
              </a:ext>
            </a:extLst>
          </p:cNvPr>
          <p:cNvSpPr/>
          <p:nvPr/>
        </p:nvSpPr>
        <p:spPr>
          <a:xfrm>
            <a:off x="411272" y="6390967"/>
            <a:ext cx="2292599" cy="13540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8D15E1DC-DCC1-4DC8-BFA0-B6423B9EEC8B}"/>
              </a:ext>
            </a:extLst>
          </p:cNvPr>
          <p:cNvSpPr/>
          <p:nvPr/>
        </p:nvSpPr>
        <p:spPr>
          <a:xfrm>
            <a:off x="408945" y="4188854"/>
            <a:ext cx="2518742" cy="17755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0A6C40C7-C477-498A-B380-EEB6AC593A94}"/>
              </a:ext>
            </a:extLst>
          </p:cNvPr>
          <p:cNvSpPr/>
          <p:nvPr/>
        </p:nvSpPr>
        <p:spPr>
          <a:xfrm>
            <a:off x="408945" y="6213413"/>
            <a:ext cx="2292600" cy="17755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61EFC21A-E185-4474-9DE3-C46754063DEC}"/>
              </a:ext>
            </a:extLst>
          </p:cNvPr>
          <p:cNvSpPr txBox="1"/>
          <p:nvPr/>
        </p:nvSpPr>
        <p:spPr>
          <a:xfrm>
            <a:off x="5126131" y="4892946"/>
            <a:ext cx="2517684" cy="276999"/>
          </a:xfrm>
          <a:prstGeom prst="rect">
            <a:avLst/>
          </a:prstGeom>
          <a:solidFill>
            <a:schemeClr val="bg1"/>
          </a:solidFill>
          <a:ln>
            <a:noFill/>
          </a:ln>
        </p:spPr>
        <p:txBody>
          <a:bodyPr wrap="square" rtlCol="0">
            <a:spAutoFit/>
          </a:bodyPr>
          <a:lstStyle/>
          <a:p>
            <a:r>
              <a:rPr lang="en-US" sz="1200" dirty="0"/>
              <a:t>US CELLULAR SUBTOTAL</a:t>
            </a:r>
          </a:p>
        </p:txBody>
      </p:sp>
      <p:sp>
        <p:nvSpPr>
          <p:cNvPr id="24" name="TextBox 23">
            <a:extLst>
              <a:ext uri="{FF2B5EF4-FFF2-40B4-BE49-F238E27FC236}">
                <a16:creationId xmlns:a16="http://schemas.microsoft.com/office/drawing/2014/main" id="{83EB2BEE-BA99-4556-9A81-35D292391036}"/>
              </a:ext>
            </a:extLst>
          </p:cNvPr>
          <p:cNvSpPr txBox="1"/>
          <p:nvPr/>
        </p:nvSpPr>
        <p:spPr>
          <a:xfrm>
            <a:off x="5126131" y="6252467"/>
            <a:ext cx="2517684" cy="276999"/>
          </a:xfrm>
          <a:prstGeom prst="rect">
            <a:avLst/>
          </a:prstGeom>
          <a:solidFill>
            <a:schemeClr val="bg1"/>
          </a:solidFill>
          <a:ln>
            <a:noFill/>
          </a:ln>
        </p:spPr>
        <p:txBody>
          <a:bodyPr wrap="square" rtlCol="0">
            <a:spAutoFit/>
          </a:bodyPr>
          <a:lstStyle/>
          <a:p>
            <a:r>
              <a:rPr lang="en-US" sz="1200" dirty="0"/>
              <a:t>GRAND TOTAL</a:t>
            </a:r>
          </a:p>
        </p:txBody>
      </p:sp>
      <p:cxnSp>
        <p:nvCxnSpPr>
          <p:cNvPr id="26" name="Straight Arrow Connector 25">
            <a:extLst>
              <a:ext uri="{FF2B5EF4-FFF2-40B4-BE49-F238E27FC236}">
                <a16:creationId xmlns:a16="http://schemas.microsoft.com/office/drawing/2014/main" id="{929A1454-3494-434A-A495-28E633FF303E}"/>
              </a:ext>
            </a:extLst>
          </p:cNvPr>
          <p:cNvCxnSpPr>
            <a:cxnSpLocks/>
            <a:stCxn id="19" idx="3"/>
            <a:endCxn id="23" idx="1"/>
          </p:cNvCxnSpPr>
          <p:nvPr/>
        </p:nvCxnSpPr>
        <p:spPr>
          <a:xfrm flipV="1">
            <a:off x="2701545" y="5031446"/>
            <a:ext cx="2424586" cy="127074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D129C94C-CD84-4C1C-AF45-7949E2A509F3}"/>
              </a:ext>
            </a:extLst>
          </p:cNvPr>
          <p:cNvCxnSpPr>
            <a:cxnSpLocks/>
            <a:stCxn id="15" idx="3"/>
            <a:endCxn id="24" idx="1"/>
          </p:cNvCxnSpPr>
          <p:nvPr/>
        </p:nvCxnSpPr>
        <p:spPr>
          <a:xfrm flipV="1">
            <a:off x="2703871" y="6390967"/>
            <a:ext cx="2422260" cy="6770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AE47FED3-D29F-4B1E-9C5D-0A9674A8434C}"/>
              </a:ext>
            </a:extLst>
          </p:cNvPr>
          <p:cNvSpPr txBox="1"/>
          <p:nvPr/>
        </p:nvSpPr>
        <p:spPr>
          <a:xfrm>
            <a:off x="5397911" y="903225"/>
            <a:ext cx="2517684" cy="2123658"/>
          </a:xfrm>
          <a:prstGeom prst="rect">
            <a:avLst/>
          </a:prstGeom>
          <a:solidFill>
            <a:schemeClr val="bg1"/>
          </a:solidFill>
          <a:ln>
            <a:noFill/>
          </a:ln>
        </p:spPr>
        <p:txBody>
          <a:bodyPr wrap="square" rtlCol="0">
            <a:spAutoFit/>
          </a:bodyPr>
          <a:lstStyle/>
          <a:p>
            <a:r>
              <a:rPr lang="en-US" sz="1200" b="1" dirty="0"/>
              <a:t>Rollup </a:t>
            </a:r>
            <a:r>
              <a:rPr lang="en-US" sz="1200" dirty="0"/>
              <a:t>By default, and subtotals/totals are shown as null for the grouping criteria. </a:t>
            </a:r>
          </a:p>
          <a:p>
            <a:endParaRPr lang="en-US" sz="1200" dirty="0"/>
          </a:p>
          <a:p>
            <a:r>
              <a:rPr lang="en-US" sz="1200" dirty="0"/>
              <a:t>I used </a:t>
            </a:r>
            <a:r>
              <a:rPr lang="en-US" sz="1200" b="1" dirty="0"/>
              <a:t>coalesce </a:t>
            </a:r>
            <a:r>
              <a:rPr lang="en-US" sz="1200" dirty="0"/>
              <a:t>here to replace with “total” but you have to be careful! If there are also null values in the grouping data, it will replace that with total as well. Have to really understand the </a:t>
            </a:r>
            <a:r>
              <a:rPr lang="en-US" sz="1200" dirty="0" err="1"/>
              <a:t>dtaa</a:t>
            </a:r>
            <a:r>
              <a:rPr lang="en-US" sz="1200" dirty="0"/>
              <a:t> source on this one (primary key is best).</a:t>
            </a:r>
          </a:p>
        </p:txBody>
      </p:sp>
    </p:spTree>
    <p:extLst>
      <p:ext uri="{BB962C8B-B14F-4D97-AF65-F5344CB8AC3E}">
        <p14:creationId xmlns:p14="http://schemas.microsoft.com/office/powerpoint/2010/main" val="192157099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7476C88-FFBF-476D-9E55-5392E71F187A}"/>
              </a:ext>
            </a:extLst>
          </p:cNvPr>
          <p:cNvPicPr>
            <a:picLocks noChangeAspect="1"/>
          </p:cNvPicPr>
          <p:nvPr/>
        </p:nvPicPr>
        <p:blipFill>
          <a:blip r:embed="rId2"/>
          <a:stretch>
            <a:fillRect/>
          </a:stretch>
        </p:blipFill>
        <p:spPr>
          <a:xfrm>
            <a:off x="408945" y="759372"/>
            <a:ext cx="3967514" cy="6003718"/>
          </a:xfrm>
          <a:prstGeom prst="rect">
            <a:avLst/>
          </a:prstGeom>
        </p:spPr>
      </p:pic>
      <p:sp>
        <p:nvSpPr>
          <p:cNvPr id="5" name="TextBox 4">
            <a:extLst>
              <a:ext uri="{FF2B5EF4-FFF2-40B4-BE49-F238E27FC236}">
                <a16:creationId xmlns:a16="http://schemas.microsoft.com/office/drawing/2014/main" id="{08277701-9A59-452B-9357-928FD7000313}"/>
              </a:ext>
            </a:extLst>
          </p:cNvPr>
          <p:cNvSpPr txBox="1"/>
          <p:nvPr/>
        </p:nvSpPr>
        <p:spPr>
          <a:xfrm>
            <a:off x="411272" y="251297"/>
            <a:ext cx="11466403" cy="369332"/>
          </a:xfrm>
          <a:prstGeom prst="rect">
            <a:avLst/>
          </a:prstGeom>
          <a:solidFill>
            <a:schemeClr val="bg1"/>
          </a:solidFill>
          <a:ln>
            <a:noFill/>
          </a:ln>
        </p:spPr>
        <p:txBody>
          <a:bodyPr wrap="square" rtlCol="0">
            <a:spAutoFit/>
          </a:bodyPr>
          <a:lstStyle/>
          <a:p>
            <a:pPr algn="ctr"/>
            <a:r>
              <a:rPr lang="en-US" dirty="0"/>
              <a:t>CUBE – create subtotals for each Group By clause + overall total</a:t>
            </a:r>
          </a:p>
        </p:txBody>
      </p:sp>
      <p:sp>
        <p:nvSpPr>
          <p:cNvPr id="39" name="TextBox 38">
            <a:extLst>
              <a:ext uri="{FF2B5EF4-FFF2-40B4-BE49-F238E27FC236}">
                <a16:creationId xmlns:a16="http://schemas.microsoft.com/office/drawing/2014/main" id="{54681217-F89A-4FCE-ACF9-06488291BD22}"/>
              </a:ext>
            </a:extLst>
          </p:cNvPr>
          <p:cNvSpPr txBox="1"/>
          <p:nvPr/>
        </p:nvSpPr>
        <p:spPr>
          <a:xfrm>
            <a:off x="5126131" y="3360779"/>
            <a:ext cx="2517684" cy="276999"/>
          </a:xfrm>
          <a:prstGeom prst="rect">
            <a:avLst/>
          </a:prstGeom>
          <a:solidFill>
            <a:schemeClr val="bg1"/>
          </a:solidFill>
          <a:ln>
            <a:noFill/>
          </a:ln>
        </p:spPr>
        <p:txBody>
          <a:bodyPr wrap="square" rtlCol="0">
            <a:spAutoFit/>
          </a:bodyPr>
          <a:lstStyle/>
          <a:p>
            <a:r>
              <a:rPr lang="en-US" sz="1200" dirty="0"/>
              <a:t>BIMBO SUBTOTAL</a:t>
            </a:r>
          </a:p>
        </p:txBody>
      </p:sp>
      <p:cxnSp>
        <p:nvCxnSpPr>
          <p:cNvPr id="45" name="Straight Arrow Connector 44">
            <a:extLst>
              <a:ext uri="{FF2B5EF4-FFF2-40B4-BE49-F238E27FC236}">
                <a16:creationId xmlns:a16="http://schemas.microsoft.com/office/drawing/2014/main" id="{E22E9AD7-2976-481B-AB72-B656B53F3ACE}"/>
              </a:ext>
            </a:extLst>
          </p:cNvPr>
          <p:cNvCxnSpPr>
            <a:cxnSpLocks/>
            <a:stCxn id="18" idx="3"/>
            <a:endCxn id="39" idx="1"/>
          </p:cNvCxnSpPr>
          <p:nvPr/>
        </p:nvCxnSpPr>
        <p:spPr>
          <a:xfrm>
            <a:off x="2802194" y="2507513"/>
            <a:ext cx="2323937" cy="99176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C7FFC434-FDC3-4D08-BDC7-31E4AE385EEF}"/>
              </a:ext>
            </a:extLst>
          </p:cNvPr>
          <p:cNvSpPr txBox="1"/>
          <p:nvPr/>
        </p:nvSpPr>
        <p:spPr>
          <a:xfrm>
            <a:off x="9357827" y="5169945"/>
            <a:ext cx="2697014" cy="1477328"/>
          </a:xfrm>
          <a:prstGeom prst="rect">
            <a:avLst/>
          </a:prstGeom>
          <a:solidFill>
            <a:schemeClr val="tx1"/>
          </a:solidFill>
          <a:ln>
            <a:noFill/>
          </a:ln>
        </p:spPr>
        <p:txBody>
          <a:bodyPr wrap="square" rtlCol="0">
            <a:spAutoFit/>
          </a:bodyPr>
          <a:lstStyle/>
          <a:p>
            <a:r>
              <a:rPr lang="en-US" sz="1000" dirty="0">
                <a:solidFill>
                  <a:schemeClr val="bg1"/>
                </a:solidFill>
              </a:rPr>
              <a:t>select  coalesce (customer, 'total'), coalesce (DM, 'total'), </a:t>
            </a:r>
          </a:p>
          <a:p>
            <a:r>
              <a:rPr lang="en-US" sz="1000" dirty="0">
                <a:solidFill>
                  <a:schemeClr val="bg1"/>
                </a:solidFill>
              </a:rPr>
              <a:t>		sum(</a:t>
            </a:r>
            <a:r>
              <a:rPr lang="en-US" sz="1000" dirty="0" err="1">
                <a:solidFill>
                  <a:schemeClr val="bg1"/>
                </a:solidFill>
              </a:rPr>
              <a:t>regularhours</a:t>
            </a:r>
            <a:r>
              <a:rPr lang="en-US" sz="1000" dirty="0">
                <a:solidFill>
                  <a:schemeClr val="bg1"/>
                </a:solidFill>
              </a:rPr>
              <a:t>) as </a:t>
            </a:r>
            <a:r>
              <a:rPr lang="en-US" sz="1000" dirty="0" err="1">
                <a:solidFill>
                  <a:schemeClr val="bg1"/>
                </a:solidFill>
              </a:rPr>
              <a:t>totalhours</a:t>
            </a:r>
            <a:endParaRPr lang="en-US" sz="1000" dirty="0">
              <a:solidFill>
                <a:schemeClr val="bg1"/>
              </a:solidFill>
            </a:endParaRPr>
          </a:p>
          <a:p>
            <a:r>
              <a:rPr lang="en-US" sz="1000" dirty="0">
                <a:solidFill>
                  <a:schemeClr val="bg1"/>
                </a:solidFill>
              </a:rPr>
              <a:t>from timekeeping2</a:t>
            </a:r>
          </a:p>
          <a:p>
            <a:r>
              <a:rPr lang="en-US" sz="1000" dirty="0">
                <a:solidFill>
                  <a:schemeClr val="bg1"/>
                </a:solidFill>
              </a:rPr>
              <a:t>where lower(customer) like '%bimbo%'</a:t>
            </a:r>
          </a:p>
          <a:p>
            <a:r>
              <a:rPr lang="en-US" sz="1000" dirty="0">
                <a:solidFill>
                  <a:schemeClr val="bg1"/>
                </a:solidFill>
              </a:rPr>
              <a:t>group by cube(customer, dm)</a:t>
            </a:r>
          </a:p>
          <a:p>
            <a:r>
              <a:rPr lang="en-US" sz="1000" dirty="0">
                <a:solidFill>
                  <a:schemeClr val="bg1"/>
                </a:solidFill>
              </a:rPr>
              <a:t>order by customer;</a:t>
            </a:r>
          </a:p>
        </p:txBody>
      </p:sp>
      <p:sp>
        <p:nvSpPr>
          <p:cNvPr id="15" name="Rectangle 14">
            <a:extLst>
              <a:ext uri="{FF2B5EF4-FFF2-40B4-BE49-F238E27FC236}">
                <a16:creationId xmlns:a16="http://schemas.microsoft.com/office/drawing/2014/main" id="{116F6FDD-8377-427B-B373-E58E62035D37}"/>
              </a:ext>
            </a:extLst>
          </p:cNvPr>
          <p:cNvSpPr/>
          <p:nvPr/>
        </p:nvSpPr>
        <p:spPr>
          <a:xfrm>
            <a:off x="509595" y="6604374"/>
            <a:ext cx="2292599" cy="13540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8D15E1DC-DCC1-4DC8-BFA0-B6423B9EEC8B}"/>
              </a:ext>
            </a:extLst>
          </p:cNvPr>
          <p:cNvSpPr/>
          <p:nvPr/>
        </p:nvSpPr>
        <p:spPr>
          <a:xfrm>
            <a:off x="509594" y="2418736"/>
            <a:ext cx="2292600" cy="17755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0A6C40C7-C477-498A-B380-EEB6AC593A94}"/>
              </a:ext>
            </a:extLst>
          </p:cNvPr>
          <p:cNvSpPr/>
          <p:nvPr/>
        </p:nvSpPr>
        <p:spPr>
          <a:xfrm>
            <a:off x="408944" y="4590338"/>
            <a:ext cx="2393249" cy="196692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61EFC21A-E185-4474-9DE3-C46754063DEC}"/>
              </a:ext>
            </a:extLst>
          </p:cNvPr>
          <p:cNvSpPr txBox="1"/>
          <p:nvPr/>
        </p:nvSpPr>
        <p:spPr>
          <a:xfrm>
            <a:off x="5126131" y="4677897"/>
            <a:ext cx="2517684" cy="1015663"/>
          </a:xfrm>
          <a:prstGeom prst="rect">
            <a:avLst/>
          </a:prstGeom>
          <a:solidFill>
            <a:schemeClr val="bg1"/>
          </a:solidFill>
          <a:ln>
            <a:noFill/>
          </a:ln>
        </p:spPr>
        <p:txBody>
          <a:bodyPr wrap="square" rtlCol="0">
            <a:spAutoFit/>
          </a:bodyPr>
          <a:lstStyle/>
          <a:p>
            <a:r>
              <a:rPr lang="en-US" sz="1200" dirty="0"/>
              <a:t>DM GRAND TOTALS</a:t>
            </a:r>
          </a:p>
          <a:p>
            <a:endParaRPr lang="en-US" sz="1200" dirty="0"/>
          </a:p>
          <a:p>
            <a:r>
              <a:rPr lang="en-US" sz="1200" dirty="0"/>
              <a:t>This would add up if multiple customers were selected too (would be higher). </a:t>
            </a:r>
          </a:p>
        </p:txBody>
      </p:sp>
      <p:sp>
        <p:nvSpPr>
          <p:cNvPr id="24" name="TextBox 23">
            <a:extLst>
              <a:ext uri="{FF2B5EF4-FFF2-40B4-BE49-F238E27FC236}">
                <a16:creationId xmlns:a16="http://schemas.microsoft.com/office/drawing/2014/main" id="{83EB2BEE-BA99-4556-9A81-35D292391036}"/>
              </a:ext>
            </a:extLst>
          </p:cNvPr>
          <p:cNvSpPr txBox="1"/>
          <p:nvPr/>
        </p:nvSpPr>
        <p:spPr>
          <a:xfrm>
            <a:off x="5126131" y="6418761"/>
            <a:ext cx="2517684" cy="276999"/>
          </a:xfrm>
          <a:prstGeom prst="rect">
            <a:avLst/>
          </a:prstGeom>
          <a:solidFill>
            <a:schemeClr val="bg1"/>
          </a:solidFill>
          <a:ln>
            <a:noFill/>
          </a:ln>
        </p:spPr>
        <p:txBody>
          <a:bodyPr wrap="square" rtlCol="0">
            <a:spAutoFit/>
          </a:bodyPr>
          <a:lstStyle/>
          <a:p>
            <a:r>
              <a:rPr lang="en-US" sz="1200" dirty="0"/>
              <a:t>GRAND TOTAL</a:t>
            </a:r>
          </a:p>
        </p:txBody>
      </p:sp>
      <p:cxnSp>
        <p:nvCxnSpPr>
          <p:cNvPr id="26" name="Straight Arrow Connector 25">
            <a:extLst>
              <a:ext uri="{FF2B5EF4-FFF2-40B4-BE49-F238E27FC236}">
                <a16:creationId xmlns:a16="http://schemas.microsoft.com/office/drawing/2014/main" id="{929A1454-3494-434A-A495-28E633FF303E}"/>
              </a:ext>
            </a:extLst>
          </p:cNvPr>
          <p:cNvCxnSpPr>
            <a:cxnSpLocks/>
            <a:stCxn id="19" idx="3"/>
            <a:endCxn id="23" idx="1"/>
          </p:cNvCxnSpPr>
          <p:nvPr/>
        </p:nvCxnSpPr>
        <p:spPr>
          <a:xfrm flipV="1">
            <a:off x="2802193" y="5185729"/>
            <a:ext cx="2323938" cy="38807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D129C94C-CD84-4C1C-AF45-7949E2A509F3}"/>
              </a:ext>
            </a:extLst>
          </p:cNvPr>
          <p:cNvCxnSpPr>
            <a:cxnSpLocks/>
            <a:stCxn id="15" idx="3"/>
            <a:endCxn id="24" idx="1"/>
          </p:cNvCxnSpPr>
          <p:nvPr/>
        </p:nvCxnSpPr>
        <p:spPr>
          <a:xfrm flipV="1">
            <a:off x="2802194" y="6557261"/>
            <a:ext cx="2323937" cy="11481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AE47FED3-D29F-4B1E-9C5D-0A9674A8434C}"/>
              </a:ext>
            </a:extLst>
          </p:cNvPr>
          <p:cNvSpPr txBox="1"/>
          <p:nvPr/>
        </p:nvSpPr>
        <p:spPr>
          <a:xfrm>
            <a:off x="5397911" y="903225"/>
            <a:ext cx="2517684" cy="1200329"/>
          </a:xfrm>
          <a:prstGeom prst="rect">
            <a:avLst/>
          </a:prstGeom>
          <a:solidFill>
            <a:schemeClr val="bg1"/>
          </a:solidFill>
          <a:ln>
            <a:noFill/>
          </a:ln>
        </p:spPr>
        <p:txBody>
          <a:bodyPr wrap="square" rtlCol="0">
            <a:spAutoFit/>
          </a:bodyPr>
          <a:lstStyle/>
          <a:p>
            <a:r>
              <a:rPr lang="en-US" sz="1200" b="1" dirty="0"/>
              <a:t>CUBE </a:t>
            </a:r>
            <a:r>
              <a:rPr lang="en-US" sz="1200" dirty="0"/>
              <a:t>is similar to ROLLUP, but it creates additional records for each group by clause.</a:t>
            </a:r>
          </a:p>
          <a:p>
            <a:endParaRPr lang="en-US" sz="1200" b="1" dirty="0"/>
          </a:p>
          <a:p>
            <a:r>
              <a:rPr lang="en-US" sz="1200" dirty="0"/>
              <a:t>Think multiple GRAND TOTALS based on group by criteria. </a:t>
            </a:r>
          </a:p>
        </p:txBody>
      </p:sp>
    </p:spTree>
    <p:extLst>
      <p:ext uri="{BB962C8B-B14F-4D97-AF65-F5344CB8AC3E}">
        <p14:creationId xmlns:p14="http://schemas.microsoft.com/office/powerpoint/2010/main" val="212635329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ADADFAF-13F8-4E18-9603-857C99DE6D0E}"/>
              </a:ext>
            </a:extLst>
          </p:cNvPr>
          <p:cNvPicPr>
            <a:picLocks noChangeAspect="1"/>
          </p:cNvPicPr>
          <p:nvPr/>
        </p:nvPicPr>
        <p:blipFill>
          <a:blip r:embed="rId2"/>
          <a:stretch>
            <a:fillRect/>
          </a:stretch>
        </p:blipFill>
        <p:spPr>
          <a:xfrm>
            <a:off x="411272" y="661875"/>
            <a:ext cx="4495700" cy="6017517"/>
          </a:xfrm>
          <a:prstGeom prst="rect">
            <a:avLst/>
          </a:prstGeom>
        </p:spPr>
      </p:pic>
      <p:sp>
        <p:nvSpPr>
          <p:cNvPr id="5" name="TextBox 4">
            <a:extLst>
              <a:ext uri="{FF2B5EF4-FFF2-40B4-BE49-F238E27FC236}">
                <a16:creationId xmlns:a16="http://schemas.microsoft.com/office/drawing/2014/main" id="{08277701-9A59-452B-9357-928FD7000313}"/>
              </a:ext>
            </a:extLst>
          </p:cNvPr>
          <p:cNvSpPr txBox="1"/>
          <p:nvPr/>
        </p:nvSpPr>
        <p:spPr>
          <a:xfrm>
            <a:off x="411272" y="251297"/>
            <a:ext cx="11466403" cy="369332"/>
          </a:xfrm>
          <a:prstGeom prst="rect">
            <a:avLst/>
          </a:prstGeom>
          <a:solidFill>
            <a:schemeClr val="bg1"/>
          </a:solidFill>
          <a:ln>
            <a:noFill/>
          </a:ln>
        </p:spPr>
        <p:txBody>
          <a:bodyPr wrap="square" rtlCol="0">
            <a:spAutoFit/>
          </a:bodyPr>
          <a:lstStyle/>
          <a:p>
            <a:pPr algn="ctr"/>
            <a:r>
              <a:rPr lang="en-US" dirty="0"/>
              <a:t>GROUPING SETS – only returns subtotals for each Group By clause + overall total</a:t>
            </a:r>
          </a:p>
        </p:txBody>
      </p:sp>
      <p:sp>
        <p:nvSpPr>
          <p:cNvPr id="39" name="TextBox 38">
            <a:extLst>
              <a:ext uri="{FF2B5EF4-FFF2-40B4-BE49-F238E27FC236}">
                <a16:creationId xmlns:a16="http://schemas.microsoft.com/office/drawing/2014/main" id="{54681217-F89A-4FCE-ACF9-06488291BD22}"/>
              </a:ext>
            </a:extLst>
          </p:cNvPr>
          <p:cNvSpPr txBox="1"/>
          <p:nvPr/>
        </p:nvSpPr>
        <p:spPr>
          <a:xfrm>
            <a:off x="5496234" y="2382685"/>
            <a:ext cx="2517684" cy="276999"/>
          </a:xfrm>
          <a:prstGeom prst="rect">
            <a:avLst/>
          </a:prstGeom>
          <a:solidFill>
            <a:schemeClr val="bg1"/>
          </a:solidFill>
          <a:ln>
            <a:noFill/>
          </a:ln>
        </p:spPr>
        <p:txBody>
          <a:bodyPr wrap="square" rtlCol="0">
            <a:spAutoFit/>
          </a:bodyPr>
          <a:lstStyle/>
          <a:p>
            <a:r>
              <a:rPr lang="en-US" sz="1200" dirty="0"/>
              <a:t>CUSTOMER  SUBTOTALS</a:t>
            </a:r>
          </a:p>
        </p:txBody>
      </p:sp>
      <p:cxnSp>
        <p:nvCxnSpPr>
          <p:cNvPr id="45" name="Straight Arrow Connector 44">
            <a:extLst>
              <a:ext uri="{FF2B5EF4-FFF2-40B4-BE49-F238E27FC236}">
                <a16:creationId xmlns:a16="http://schemas.microsoft.com/office/drawing/2014/main" id="{E22E9AD7-2976-481B-AB72-B656B53F3ACE}"/>
              </a:ext>
            </a:extLst>
          </p:cNvPr>
          <p:cNvCxnSpPr>
            <a:cxnSpLocks/>
            <a:stCxn id="18" idx="3"/>
            <a:endCxn id="39" idx="1"/>
          </p:cNvCxnSpPr>
          <p:nvPr/>
        </p:nvCxnSpPr>
        <p:spPr>
          <a:xfrm>
            <a:off x="3126658" y="2503774"/>
            <a:ext cx="2369576" cy="1741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C7FFC434-FDC3-4D08-BDC7-31E4AE385EEF}"/>
              </a:ext>
            </a:extLst>
          </p:cNvPr>
          <p:cNvSpPr txBox="1"/>
          <p:nvPr/>
        </p:nvSpPr>
        <p:spPr>
          <a:xfrm>
            <a:off x="9357827" y="4810437"/>
            <a:ext cx="2697014" cy="1938992"/>
          </a:xfrm>
          <a:prstGeom prst="rect">
            <a:avLst/>
          </a:prstGeom>
          <a:solidFill>
            <a:schemeClr val="tx1"/>
          </a:solidFill>
          <a:ln>
            <a:noFill/>
          </a:ln>
        </p:spPr>
        <p:txBody>
          <a:bodyPr wrap="square" rtlCol="0">
            <a:spAutoFit/>
          </a:bodyPr>
          <a:lstStyle/>
          <a:p>
            <a:r>
              <a:rPr lang="en-US" sz="1000" dirty="0">
                <a:solidFill>
                  <a:schemeClr val="bg1"/>
                </a:solidFill>
              </a:rPr>
              <a:t>select  coalesce (customer, 'total'), coalesce (DM, 'total'), </a:t>
            </a:r>
          </a:p>
          <a:p>
            <a:r>
              <a:rPr lang="en-US" sz="1000" dirty="0">
                <a:solidFill>
                  <a:schemeClr val="bg1"/>
                </a:solidFill>
              </a:rPr>
              <a:t>		sum(</a:t>
            </a:r>
            <a:r>
              <a:rPr lang="en-US" sz="1000" dirty="0" err="1">
                <a:solidFill>
                  <a:schemeClr val="bg1"/>
                </a:solidFill>
              </a:rPr>
              <a:t>regularhours</a:t>
            </a:r>
            <a:r>
              <a:rPr lang="en-US" sz="1000" dirty="0">
                <a:solidFill>
                  <a:schemeClr val="bg1"/>
                </a:solidFill>
              </a:rPr>
              <a:t>) as </a:t>
            </a:r>
            <a:r>
              <a:rPr lang="en-US" sz="1000" dirty="0" err="1">
                <a:solidFill>
                  <a:schemeClr val="bg1"/>
                </a:solidFill>
              </a:rPr>
              <a:t>totalhours</a:t>
            </a:r>
            <a:endParaRPr lang="en-US" sz="1000" dirty="0">
              <a:solidFill>
                <a:schemeClr val="bg1"/>
              </a:solidFill>
            </a:endParaRPr>
          </a:p>
          <a:p>
            <a:r>
              <a:rPr lang="en-US" sz="1000" dirty="0">
                <a:solidFill>
                  <a:schemeClr val="bg1"/>
                </a:solidFill>
              </a:rPr>
              <a:t>from timekeeping2</a:t>
            </a:r>
          </a:p>
          <a:p>
            <a:r>
              <a:rPr lang="en-US" sz="1000" dirty="0">
                <a:solidFill>
                  <a:schemeClr val="bg1"/>
                </a:solidFill>
              </a:rPr>
              <a:t>where lower(customer) like '%old </a:t>
            </a:r>
            <a:r>
              <a:rPr lang="en-US" sz="1000" dirty="0" err="1">
                <a:solidFill>
                  <a:schemeClr val="bg1"/>
                </a:solidFill>
              </a:rPr>
              <a:t>nat</a:t>
            </a:r>
            <a:r>
              <a:rPr lang="en-US" sz="1000" dirty="0">
                <a:solidFill>
                  <a:schemeClr val="bg1"/>
                </a:solidFill>
              </a:rPr>
              <a:t>%' or lower (customer) like '%us cellular%'</a:t>
            </a:r>
          </a:p>
          <a:p>
            <a:r>
              <a:rPr lang="en-US" sz="1000" dirty="0">
                <a:solidFill>
                  <a:schemeClr val="bg1"/>
                </a:solidFill>
              </a:rPr>
              <a:t>	or lower (customer) like '%</a:t>
            </a:r>
            <a:r>
              <a:rPr lang="en-US" sz="1000" dirty="0" err="1">
                <a:solidFill>
                  <a:schemeClr val="bg1"/>
                </a:solidFill>
              </a:rPr>
              <a:t>wesco</a:t>
            </a:r>
            <a:r>
              <a:rPr lang="en-US" sz="1000" dirty="0">
                <a:solidFill>
                  <a:schemeClr val="bg1"/>
                </a:solidFill>
              </a:rPr>
              <a:t>%' or customer = 'T-MOBILE'</a:t>
            </a:r>
          </a:p>
          <a:p>
            <a:r>
              <a:rPr lang="en-US" sz="1000" dirty="0">
                <a:solidFill>
                  <a:schemeClr val="bg1"/>
                </a:solidFill>
              </a:rPr>
              <a:t>group by grouping sets(customer, dm)</a:t>
            </a:r>
          </a:p>
          <a:p>
            <a:r>
              <a:rPr lang="en-US" sz="1000" dirty="0">
                <a:solidFill>
                  <a:schemeClr val="bg1"/>
                </a:solidFill>
              </a:rPr>
              <a:t>order by customer, DM;</a:t>
            </a:r>
          </a:p>
        </p:txBody>
      </p:sp>
      <p:sp>
        <p:nvSpPr>
          <p:cNvPr id="18" name="Rectangle 17">
            <a:extLst>
              <a:ext uri="{FF2B5EF4-FFF2-40B4-BE49-F238E27FC236}">
                <a16:creationId xmlns:a16="http://schemas.microsoft.com/office/drawing/2014/main" id="{8D15E1DC-DCC1-4DC8-BFA0-B6423B9EEC8B}"/>
              </a:ext>
            </a:extLst>
          </p:cNvPr>
          <p:cNvSpPr/>
          <p:nvPr/>
        </p:nvSpPr>
        <p:spPr>
          <a:xfrm>
            <a:off x="607918" y="2197125"/>
            <a:ext cx="2518740" cy="613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0A6C40C7-C477-498A-B380-EEB6AC593A94}"/>
              </a:ext>
            </a:extLst>
          </p:cNvPr>
          <p:cNvSpPr/>
          <p:nvPr/>
        </p:nvSpPr>
        <p:spPr>
          <a:xfrm>
            <a:off x="607918" y="2810422"/>
            <a:ext cx="2518740" cy="386897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61EFC21A-E185-4474-9DE3-C46754063DEC}"/>
              </a:ext>
            </a:extLst>
          </p:cNvPr>
          <p:cNvSpPr txBox="1"/>
          <p:nvPr/>
        </p:nvSpPr>
        <p:spPr>
          <a:xfrm>
            <a:off x="5496234" y="4421741"/>
            <a:ext cx="2517684" cy="646331"/>
          </a:xfrm>
          <a:prstGeom prst="rect">
            <a:avLst/>
          </a:prstGeom>
          <a:solidFill>
            <a:schemeClr val="bg1"/>
          </a:solidFill>
          <a:ln>
            <a:noFill/>
          </a:ln>
        </p:spPr>
        <p:txBody>
          <a:bodyPr wrap="square" rtlCol="0">
            <a:spAutoFit/>
          </a:bodyPr>
          <a:lstStyle/>
          <a:p>
            <a:r>
              <a:rPr lang="en-US" sz="1200" dirty="0"/>
              <a:t>DM GRAND TOTALS</a:t>
            </a:r>
          </a:p>
          <a:p>
            <a:endParaRPr lang="en-US" sz="1200" dirty="0"/>
          </a:p>
          <a:p>
            <a:r>
              <a:rPr lang="en-US" sz="1200" dirty="0"/>
              <a:t>Us Cellular + Bimbo combined</a:t>
            </a:r>
          </a:p>
        </p:txBody>
      </p:sp>
      <p:cxnSp>
        <p:nvCxnSpPr>
          <p:cNvPr id="26" name="Straight Arrow Connector 25">
            <a:extLst>
              <a:ext uri="{FF2B5EF4-FFF2-40B4-BE49-F238E27FC236}">
                <a16:creationId xmlns:a16="http://schemas.microsoft.com/office/drawing/2014/main" id="{929A1454-3494-434A-A495-28E633FF303E}"/>
              </a:ext>
            </a:extLst>
          </p:cNvPr>
          <p:cNvCxnSpPr>
            <a:cxnSpLocks/>
            <a:stCxn id="19" idx="3"/>
            <a:endCxn id="23" idx="1"/>
          </p:cNvCxnSpPr>
          <p:nvPr/>
        </p:nvCxnSpPr>
        <p:spPr>
          <a:xfrm>
            <a:off x="3126658" y="4744907"/>
            <a:ext cx="2369576"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AE47FED3-D29F-4B1E-9C5D-0A9674A8434C}"/>
              </a:ext>
            </a:extLst>
          </p:cNvPr>
          <p:cNvSpPr txBox="1"/>
          <p:nvPr/>
        </p:nvSpPr>
        <p:spPr>
          <a:xfrm>
            <a:off x="6840143" y="869704"/>
            <a:ext cx="2517684" cy="461665"/>
          </a:xfrm>
          <a:prstGeom prst="rect">
            <a:avLst/>
          </a:prstGeom>
          <a:solidFill>
            <a:schemeClr val="bg1"/>
          </a:solidFill>
          <a:ln>
            <a:noFill/>
          </a:ln>
        </p:spPr>
        <p:txBody>
          <a:bodyPr wrap="square" rtlCol="0">
            <a:spAutoFit/>
          </a:bodyPr>
          <a:lstStyle/>
          <a:p>
            <a:r>
              <a:rPr lang="en-US" sz="1200" b="1" dirty="0"/>
              <a:t>Grouping Sets </a:t>
            </a:r>
            <a:r>
              <a:rPr lang="en-US" sz="1200" dirty="0"/>
              <a:t>is similar to CUBE, but it only returns totals!</a:t>
            </a:r>
          </a:p>
        </p:txBody>
      </p:sp>
    </p:spTree>
    <p:extLst>
      <p:ext uri="{BB962C8B-B14F-4D97-AF65-F5344CB8AC3E}">
        <p14:creationId xmlns:p14="http://schemas.microsoft.com/office/powerpoint/2010/main" val="16198063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CD79425-5DA9-4F97-B832-F5A61BB761FA}"/>
              </a:ext>
            </a:extLst>
          </p:cNvPr>
          <p:cNvPicPr>
            <a:picLocks noChangeAspect="1"/>
          </p:cNvPicPr>
          <p:nvPr/>
        </p:nvPicPr>
        <p:blipFill rotWithShape="1">
          <a:blip r:embed="rId2"/>
          <a:srcRect r="12433"/>
          <a:stretch/>
        </p:blipFill>
        <p:spPr>
          <a:xfrm>
            <a:off x="577516" y="875845"/>
            <a:ext cx="4332476" cy="3030316"/>
          </a:xfrm>
          <a:prstGeom prst="rect">
            <a:avLst/>
          </a:prstGeom>
        </p:spPr>
      </p:pic>
      <p:sp>
        <p:nvSpPr>
          <p:cNvPr id="5" name="TextBox 4">
            <a:extLst>
              <a:ext uri="{FF2B5EF4-FFF2-40B4-BE49-F238E27FC236}">
                <a16:creationId xmlns:a16="http://schemas.microsoft.com/office/drawing/2014/main" id="{08277701-9A59-452B-9357-928FD7000313}"/>
              </a:ext>
            </a:extLst>
          </p:cNvPr>
          <p:cNvSpPr txBox="1"/>
          <p:nvPr/>
        </p:nvSpPr>
        <p:spPr>
          <a:xfrm>
            <a:off x="411272" y="251297"/>
            <a:ext cx="11466403" cy="369332"/>
          </a:xfrm>
          <a:prstGeom prst="rect">
            <a:avLst/>
          </a:prstGeom>
          <a:solidFill>
            <a:schemeClr val="bg1"/>
          </a:solidFill>
          <a:ln>
            <a:noFill/>
          </a:ln>
        </p:spPr>
        <p:txBody>
          <a:bodyPr wrap="square" rtlCol="0">
            <a:spAutoFit/>
          </a:bodyPr>
          <a:lstStyle/>
          <a:p>
            <a:pPr algn="ctr"/>
            <a:r>
              <a:rPr lang="en-US" dirty="0"/>
              <a:t>Window Functions - Potential Duplicates Identifier </a:t>
            </a:r>
          </a:p>
        </p:txBody>
      </p:sp>
      <p:sp>
        <p:nvSpPr>
          <p:cNvPr id="28" name="TextBox 27">
            <a:extLst>
              <a:ext uri="{FF2B5EF4-FFF2-40B4-BE49-F238E27FC236}">
                <a16:creationId xmlns:a16="http://schemas.microsoft.com/office/drawing/2014/main" id="{99575E86-B941-42AC-A90B-48952759F973}"/>
              </a:ext>
            </a:extLst>
          </p:cNvPr>
          <p:cNvSpPr txBox="1"/>
          <p:nvPr/>
        </p:nvSpPr>
        <p:spPr>
          <a:xfrm>
            <a:off x="9448458" y="5424667"/>
            <a:ext cx="2697014" cy="1323439"/>
          </a:xfrm>
          <a:prstGeom prst="rect">
            <a:avLst/>
          </a:prstGeom>
          <a:solidFill>
            <a:schemeClr val="tx1"/>
          </a:solidFill>
          <a:ln>
            <a:noFill/>
          </a:ln>
        </p:spPr>
        <p:txBody>
          <a:bodyPr wrap="square" rtlCol="0">
            <a:spAutoFit/>
          </a:bodyPr>
          <a:lstStyle/>
          <a:p>
            <a:r>
              <a:rPr lang="en-US" sz="1000" dirty="0">
                <a:solidFill>
                  <a:schemeClr val="bg1"/>
                </a:solidFill>
              </a:rPr>
              <a:t>Select </a:t>
            </a:r>
            <a:r>
              <a:rPr lang="en-US" sz="1000" dirty="0" err="1">
                <a:solidFill>
                  <a:schemeClr val="bg1"/>
                </a:solidFill>
              </a:rPr>
              <a:t>jobnumber</a:t>
            </a:r>
            <a:r>
              <a:rPr lang="en-US" sz="1000" dirty="0">
                <a:solidFill>
                  <a:schemeClr val="bg1"/>
                </a:solidFill>
              </a:rPr>
              <a:t>, customer,</a:t>
            </a:r>
          </a:p>
          <a:p>
            <a:r>
              <a:rPr lang="en-US" sz="1000" dirty="0">
                <a:solidFill>
                  <a:schemeClr val="bg1"/>
                </a:solidFill>
              </a:rPr>
              <a:t>	</a:t>
            </a:r>
            <a:r>
              <a:rPr lang="en-US" sz="1000" dirty="0" err="1">
                <a:solidFill>
                  <a:schemeClr val="bg1"/>
                </a:solidFill>
              </a:rPr>
              <a:t>row_number</a:t>
            </a:r>
            <a:r>
              <a:rPr lang="en-US" sz="1000" dirty="0">
                <a:solidFill>
                  <a:schemeClr val="bg1"/>
                </a:solidFill>
              </a:rPr>
              <a:t>() over (partition by </a:t>
            </a:r>
            <a:r>
              <a:rPr lang="en-US" sz="1000" dirty="0" err="1">
                <a:solidFill>
                  <a:schemeClr val="bg1"/>
                </a:solidFill>
              </a:rPr>
              <a:t>jobnumber</a:t>
            </a:r>
            <a:endParaRPr lang="en-US" sz="1000" dirty="0">
              <a:solidFill>
                <a:schemeClr val="bg1"/>
              </a:solidFill>
            </a:endParaRPr>
          </a:p>
          <a:p>
            <a:r>
              <a:rPr lang="en-US" sz="1000" dirty="0">
                <a:solidFill>
                  <a:schemeClr val="bg1"/>
                </a:solidFill>
              </a:rPr>
              <a:t>					  order by customer) as "rows"</a:t>
            </a:r>
          </a:p>
          <a:p>
            <a:r>
              <a:rPr lang="en-US" sz="1000" dirty="0">
                <a:solidFill>
                  <a:schemeClr val="bg1"/>
                </a:solidFill>
              </a:rPr>
              <a:t>From timekeeping2</a:t>
            </a:r>
          </a:p>
          <a:p>
            <a:r>
              <a:rPr lang="en-US" sz="1000" dirty="0">
                <a:solidFill>
                  <a:schemeClr val="bg1"/>
                </a:solidFill>
              </a:rPr>
              <a:t>order by "rows" </a:t>
            </a:r>
            <a:r>
              <a:rPr lang="en-US" sz="1000" dirty="0" err="1">
                <a:solidFill>
                  <a:schemeClr val="bg1"/>
                </a:solidFill>
              </a:rPr>
              <a:t>asc</a:t>
            </a:r>
            <a:r>
              <a:rPr lang="en-US" sz="1000" dirty="0">
                <a:solidFill>
                  <a:schemeClr val="bg1"/>
                </a:solidFill>
              </a:rPr>
              <a:t>;</a:t>
            </a:r>
          </a:p>
        </p:txBody>
      </p:sp>
      <p:sp>
        <p:nvSpPr>
          <p:cNvPr id="34" name="TextBox 33">
            <a:extLst>
              <a:ext uri="{FF2B5EF4-FFF2-40B4-BE49-F238E27FC236}">
                <a16:creationId xmlns:a16="http://schemas.microsoft.com/office/drawing/2014/main" id="{99685A43-3B0A-4A40-ABBE-7E3E092E3992}"/>
              </a:ext>
            </a:extLst>
          </p:cNvPr>
          <p:cNvSpPr txBox="1"/>
          <p:nvPr/>
        </p:nvSpPr>
        <p:spPr>
          <a:xfrm>
            <a:off x="9448458" y="4164806"/>
            <a:ext cx="2697014" cy="1169551"/>
          </a:xfrm>
          <a:prstGeom prst="rect">
            <a:avLst/>
          </a:prstGeom>
          <a:solidFill>
            <a:schemeClr val="tx1"/>
          </a:solidFill>
          <a:ln>
            <a:noFill/>
          </a:ln>
        </p:spPr>
        <p:txBody>
          <a:bodyPr wrap="square" rtlCol="0">
            <a:spAutoFit/>
          </a:bodyPr>
          <a:lstStyle/>
          <a:p>
            <a:r>
              <a:rPr lang="en-US" sz="1000" dirty="0">
                <a:solidFill>
                  <a:schemeClr val="bg1"/>
                </a:solidFill>
              </a:rPr>
              <a:t>Select </a:t>
            </a:r>
            <a:r>
              <a:rPr lang="en-US" sz="1000" dirty="0" err="1">
                <a:solidFill>
                  <a:schemeClr val="bg1"/>
                </a:solidFill>
              </a:rPr>
              <a:t>jobnumber</a:t>
            </a:r>
            <a:r>
              <a:rPr lang="en-US" sz="1000" dirty="0">
                <a:solidFill>
                  <a:schemeClr val="bg1"/>
                </a:solidFill>
              </a:rPr>
              <a:t>, customer,</a:t>
            </a:r>
          </a:p>
          <a:p>
            <a:r>
              <a:rPr lang="en-US" sz="1000" dirty="0">
                <a:solidFill>
                  <a:schemeClr val="bg1"/>
                </a:solidFill>
              </a:rPr>
              <a:t>	</a:t>
            </a:r>
            <a:r>
              <a:rPr lang="en-US" sz="1000" dirty="0" err="1">
                <a:solidFill>
                  <a:schemeClr val="bg1"/>
                </a:solidFill>
              </a:rPr>
              <a:t>row_number</a:t>
            </a:r>
            <a:r>
              <a:rPr lang="en-US" sz="1000" dirty="0">
                <a:solidFill>
                  <a:schemeClr val="bg1"/>
                </a:solidFill>
              </a:rPr>
              <a:t>() over (partition by </a:t>
            </a:r>
            <a:r>
              <a:rPr lang="en-US" sz="1000" dirty="0" err="1">
                <a:solidFill>
                  <a:schemeClr val="bg1"/>
                </a:solidFill>
              </a:rPr>
              <a:t>jobnumber</a:t>
            </a:r>
            <a:endParaRPr lang="en-US" sz="1000" dirty="0">
              <a:solidFill>
                <a:schemeClr val="bg1"/>
              </a:solidFill>
            </a:endParaRPr>
          </a:p>
          <a:p>
            <a:r>
              <a:rPr lang="en-US" sz="1000" dirty="0">
                <a:solidFill>
                  <a:schemeClr val="bg1"/>
                </a:solidFill>
              </a:rPr>
              <a:t>					  order by customer) as "rows"</a:t>
            </a:r>
          </a:p>
          <a:p>
            <a:r>
              <a:rPr lang="en-US" sz="1000" dirty="0">
                <a:solidFill>
                  <a:schemeClr val="bg1"/>
                </a:solidFill>
              </a:rPr>
              <a:t>From timekeeping2;</a:t>
            </a:r>
          </a:p>
        </p:txBody>
      </p:sp>
      <p:sp>
        <p:nvSpPr>
          <p:cNvPr id="39" name="TextBox 38">
            <a:extLst>
              <a:ext uri="{FF2B5EF4-FFF2-40B4-BE49-F238E27FC236}">
                <a16:creationId xmlns:a16="http://schemas.microsoft.com/office/drawing/2014/main" id="{54681217-F89A-4FCE-ACF9-06488291BD22}"/>
              </a:ext>
            </a:extLst>
          </p:cNvPr>
          <p:cNvSpPr txBox="1"/>
          <p:nvPr/>
        </p:nvSpPr>
        <p:spPr>
          <a:xfrm>
            <a:off x="5655271" y="2085970"/>
            <a:ext cx="2697014" cy="1200329"/>
          </a:xfrm>
          <a:prstGeom prst="rect">
            <a:avLst/>
          </a:prstGeom>
          <a:solidFill>
            <a:schemeClr val="bg1"/>
          </a:solidFill>
          <a:ln>
            <a:noFill/>
          </a:ln>
        </p:spPr>
        <p:txBody>
          <a:bodyPr wrap="square" rtlCol="0">
            <a:spAutoFit/>
          </a:bodyPr>
          <a:lstStyle/>
          <a:p>
            <a:r>
              <a:rPr lang="en-US" sz="1200" dirty="0"/>
              <a:t>Each entry of a new Job# = 1, then counts up from how many times it hits.</a:t>
            </a:r>
          </a:p>
          <a:p>
            <a:endParaRPr lang="en-US" sz="1200" dirty="0"/>
          </a:p>
          <a:p>
            <a:r>
              <a:rPr lang="en-US" sz="1200" dirty="0"/>
              <a:t>Ex. 10 records of 995990 would show</a:t>
            </a:r>
          </a:p>
          <a:p>
            <a:r>
              <a:rPr lang="en-US" sz="1200" dirty="0"/>
              <a:t>1,2,3…….10 then start back at 1 for next job#</a:t>
            </a:r>
          </a:p>
        </p:txBody>
      </p:sp>
      <p:sp>
        <p:nvSpPr>
          <p:cNvPr id="40" name="Oval 39">
            <a:extLst>
              <a:ext uri="{FF2B5EF4-FFF2-40B4-BE49-F238E27FC236}">
                <a16:creationId xmlns:a16="http://schemas.microsoft.com/office/drawing/2014/main" id="{98B408F5-3A87-4E9A-8716-60584FB761E8}"/>
              </a:ext>
            </a:extLst>
          </p:cNvPr>
          <p:cNvSpPr/>
          <p:nvPr/>
        </p:nvSpPr>
        <p:spPr>
          <a:xfrm>
            <a:off x="1123542" y="2609612"/>
            <a:ext cx="1850664" cy="26514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5" name="Straight Arrow Connector 44">
            <a:extLst>
              <a:ext uri="{FF2B5EF4-FFF2-40B4-BE49-F238E27FC236}">
                <a16:creationId xmlns:a16="http://schemas.microsoft.com/office/drawing/2014/main" id="{E22E9AD7-2976-481B-AB72-B656B53F3ACE}"/>
              </a:ext>
            </a:extLst>
          </p:cNvPr>
          <p:cNvCxnSpPr>
            <a:cxnSpLocks/>
            <a:stCxn id="40" idx="6"/>
            <a:endCxn id="39" idx="1"/>
          </p:cNvCxnSpPr>
          <p:nvPr/>
        </p:nvCxnSpPr>
        <p:spPr>
          <a:xfrm flipV="1">
            <a:off x="2974206" y="2686135"/>
            <a:ext cx="2681065" cy="5605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6" name="Oval 45">
            <a:extLst>
              <a:ext uri="{FF2B5EF4-FFF2-40B4-BE49-F238E27FC236}">
                <a16:creationId xmlns:a16="http://schemas.microsoft.com/office/drawing/2014/main" id="{E8943E10-DDFB-410E-B2C6-C243F141019F}"/>
              </a:ext>
            </a:extLst>
          </p:cNvPr>
          <p:cNvSpPr/>
          <p:nvPr/>
        </p:nvSpPr>
        <p:spPr>
          <a:xfrm>
            <a:off x="760396" y="5160437"/>
            <a:ext cx="808522" cy="34784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57238EA6-011C-479E-BABE-D3099AA04376}"/>
              </a:ext>
            </a:extLst>
          </p:cNvPr>
          <p:cNvSpPr/>
          <p:nvPr/>
        </p:nvSpPr>
        <p:spPr>
          <a:xfrm>
            <a:off x="1568917" y="5160436"/>
            <a:ext cx="904775" cy="34784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Straight Arrow Connector 40">
            <a:extLst>
              <a:ext uri="{FF2B5EF4-FFF2-40B4-BE49-F238E27FC236}">
                <a16:creationId xmlns:a16="http://schemas.microsoft.com/office/drawing/2014/main" id="{9D424BF6-F6CB-4289-ADAF-9B527FD426E0}"/>
              </a:ext>
            </a:extLst>
          </p:cNvPr>
          <p:cNvCxnSpPr>
            <a:cxnSpLocks/>
            <a:stCxn id="36" idx="6"/>
          </p:cNvCxnSpPr>
          <p:nvPr/>
        </p:nvCxnSpPr>
        <p:spPr>
          <a:xfrm flipV="1">
            <a:off x="2473692" y="5334357"/>
            <a:ext cx="2081723" cy="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Oval 25">
            <a:extLst>
              <a:ext uri="{FF2B5EF4-FFF2-40B4-BE49-F238E27FC236}">
                <a16:creationId xmlns:a16="http://schemas.microsoft.com/office/drawing/2014/main" id="{97E2EAA3-6A42-437E-8F23-5B79655E2550}"/>
              </a:ext>
            </a:extLst>
          </p:cNvPr>
          <p:cNvSpPr/>
          <p:nvPr/>
        </p:nvSpPr>
        <p:spPr>
          <a:xfrm>
            <a:off x="1123542" y="2821507"/>
            <a:ext cx="1850664" cy="26514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6A795358-57B1-4FBE-B27D-C73AD282F123}"/>
              </a:ext>
            </a:extLst>
          </p:cNvPr>
          <p:cNvSpPr/>
          <p:nvPr/>
        </p:nvSpPr>
        <p:spPr>
          <a:xfrm>
            <a:off x="1123568" y="2976402"/>
            <a:ext cx="1850664" cy="26514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863D32C8-26F6-4E7A-AF30-611AF2393DB4}"/>
              </a:ext>
            </a:extLst>
          </p:cNvPr>
          <p:cNvSpPr/>
          <p:nvPr/>
        </p:nvSpPr>
        <p:spPr>
          <a:xfrm>
            <a:off x="1095972" y="3108975"/>
            <a:ext cx="1850664" cy="26514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39C9C1FC-337F-4C48-81D2-9B7D378E747D}"/>
              </a:ext>
            </a:extLst>
          </p:cNvPr>
          <p:cNvSpPr/>
          <p:nvPr/>
        </p:nvSpPr>
        <p:spPr>
          <a:xfrm>
            <a:off x="1123542" y="3415469"/>
            <a:ext cx="1850664" cy="26514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07D0142C-316F-4D2A-B503-A4E173DF056C}"/>
              </a:ext>
            </a:extLst>
          </p:cNvPr>
          <p:cNvPicPr>
            <a:picLocks noChangeAspect="1"/>
          </p:cNvPicPr>
          <p:nvPr/>
        </p:nvPicPr>
        <p:blipFill>
          <a:blip r:embed="rId3"/>
          <a:stretch>
            <a:fillRect/>
          </a:stretch>
        </p:blipFill>
        <p:spPr>
          <a:xfrm>
            <a:off x="577516" y="4018399"/>
            <a:ext cx="4332476" cy="2812537"/>
          </a:xfrm>
          <a:prstGeom prst="rect">
            <a:avLst/>
          </a:prstGeom>
        </p:spPr>
      </p:pic>
      <p:sp>
        <p:nvSpPr>
          <p:cNvPr id="37" name="Oval 36">
            <a:extLst>
              <a:ext uri="{FF2B5EF4-FFF2-40B4-BE49-F238E27FC236}">
                <a16:creationId xmlns:a16="http://schemas.microsoft.com/office/drawing/2014/main" id="{D0B6FA4F-D4ED-4FE9-8C12-F09F6FEB52C9}"/>
              </a:ext>
            </a:extLst>
          </p:cNvPr>
          <p:cNvSpPr/>
          <p:nvPr/>
        </p:nvSpPr>
        <p:spPr>
          <a:xfrm>
            <a:off x="2820202" y="5529689"/>
            <a:ext cx="712270" cy="130124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A04D8EF0-4E78-43AC-B354-33268007BBA9}"/>
              </a:ext>
            </a:extLst>
          </p:cNvPr>
          <p:cNvSpPr txBox="1"/>
          <p:nvPr/>
        </p:nvSpPr>
        <p:spPr>
          <a:xfrm>
            <a:off x="5656043" y="875845"/>
            <a:ext cx="2697014" cy="1015663"/>
          </a:xfrm>
          <a:prstGeom prst="rect">
            <a:avLst/>
          </a:prstGeom>
          <a:solidFill>
            <a:schemeClr val="bg1"/>
          </a:solidFill>
          <a:ln>
            <a:noFill/>
          </a:ln>
        </p:spPr>
        <p:txBody>
          <a:bodyPr wrap="square" rtlCol="0">
            <a:spAutoFit/>
          </a:bodyPr>
          <a:lstStyle/>
          <a:p>
            <a:r>
              <a:rPr lang="en-US" sz="1200" dirty="0"/>
              <a:t>Window functions return a value for </a:t>
            </a:r>
            <a:r>
              <a:rPr lang="en-US" sz="1200" b="1" i="1" dirty="0"/>
              <a:t>EACH ROW </a:t>
            </a:r>
            <a:r>
              <a:rPr lang="en-US" sz="1200" dirty="0"/>
              <a:t>of data. </a:t>
            </a:r>
          </a:p>
          <a:p>
            <a:endParaRPr lang="en-US" sz="1200" dirty="0"/>
          </a:p>
          <a:p>
            <a:r>
              <a:rPr lang="en-US" sz="1200" dirty="0"/>
              <a:t>For each record type, a row number is generated. </a:t>
            </a:r>
          </a:p>
        </p:txBody>
      </p:sp>
      <p:pic>
        <p:nvPicPr>
          <p:cNvPr id="4" name="Picture 3" descr="Text&#10;&#10;Description automatically generated">
            <a:extLst>
              <a:ext uri="{FF2B5EF4-FFF2-40B4-BE49-F238E27FC236}">
                <a16:creationId xmlns:a16="http://schemas.microsoft.com/office/drawing/2014/main" id="{09AB4A72-F099-4396-8867-AE95A97B5B35}"/>
              </a:ext>
            </a:extLst>
          </p:cNvPr>
          <p:cNvPicPr>
            <a:picLocks noChangeAspect="1"/>
          </p:cNvPicPr>
          <p:nvPr/>
        </p:nvPicPr>
        <p:blipFill rotWithShape="1">
          <a:blip r:embed="rId4">
            <a:extLst>
              <a:ext uri="{28A0092B-C50C-407E-A947-70E740481C1C}">
                <a14:useLocalDpi xmlns:a14="http://schemas.microsoft.com/office/drawing/2010/main" val="0"/>
              </a:ext>
            </a:extLst>
          </a:blip>
          <a:srcRect l="4987" t="5127" r="16585" b="2305"/>
          <a:stretch/>
        </p:blipFill>
        <p:spPr>
          <a:xfrm rot="5400000">
            <a:off x="8909714" y="934219"/>
            <a:ext cx="3299775" cy="2920986"/>
          </a:xfrm>
          <a:prstGeom prst="rect">
            <a:avLst/>
          </a:prstGeom>
        </p:spPr>
      </p:pic>
    </p:spTree>
    <p:extLst>
      <p:ext uri="{BB962C8B-B14F-4D97-AF65-F5344CB8AC3E}">
        <p14:creationId xmlns:p14="http://schemas.microsoft.com/office/powerpoint/2010/main" val="11176916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229E50C-5767-4A9E-8D7F-D1D4CB3311EE}"/>
              </a:ext>
            </a:extLst>
          </p:cNvPr>
          <p:cNvPicPr>
            <a:picLocks noChangeAspect="1"/>
          </p:cNvPicPr>
          <p:nvPr/>
        </p:nvPicPr>
        <p:blipFill>
          <a:blip r:embed="rId2"/>
          <a:stretch>
            <a:fillRect/>
          </a:stretch>
        </p:blipFill>
        <p:spPr>
          <a:xfrm>
            <a:off x="88899" y="739879"/>
            <a:ext cx="7401958" cy="5934903"/>
          </a:xfrm>
          <a:prstGeom prst="rect">
            <a:avLst/>
          </a:prstGeom>
        </p:spPr>
      </p:pic>
      <p:sp>
        <p:nvSpPr>
          <p:cNvPr id="5" name="TextBox 4">
            <a:extLst>
              <a:ext uri="{FF2B5EF4-FFF2-40B4-BE49-F238E27FC236}">
                <a16:creationId xmlns:a16="http://schemas.microsoft.com/office/drawing/2014/main" id="{08277701-9A59-452B-9357-928FD7000313}"/>
              </a:ext>
            </a:extLst>
          </p:cNvPr>
          <p:cNvSpPr txBox="1"/>
          <p:nvPr/>
        </p:nvSpPr>
        <p:spPr>
          <a:xfrm>
            <a:off x="88899" y="183218"/>
            <a:ext cx="11617325" cy="369332"/>
          </a:xfrm>
          <a:prstGeom prst="rect">
            <a:avLst/>
          </a:prstGeom>
          <a:solidFill>
            <a:schemeClr val="bg1"/>
          </a:solidFill>
          <a:ln>
            <a:noFill/>
          </a:ln>
        </p:spPr>
        <p:txBody>
          <a:bodyPr wrap="square" rtlCol="0">
            <a:spAutoFit/>
          </a:bodyPr>
          <a:lstStyle/>
          <a:p>
            <a:pPr algn="ctr"/>
            <a:r>
              <a:rPr lang="en-US" dirty="0"/>
              <a:t>NOT LIKE in WHERE statement: where [column name] not like ‘%this%’</a:t>
            </a:r>
          </a:p>
        </p:txBody>
      </p:sp>
      <p:sp>
        <p:nvSpPr>
          <p:cNvPr id="8" name="Rectangle 7">
            <a:extLst>
              <a:ext uri="{FF2B5EF4-FFF2-40B4-BE49-F238E27FC236}">
                <a16:creationId xmlns:a16="http://schemas.microsoft.com/office/drawing/2014/main" id="{FF90F723-664D-4D09-A785-E2D0DFF0E8C9}"/>
              </a:ext>
            </a:extLst>
          </p:cNvPr>
          <p:cNvSpPr/>
          <p:nvPr/>
        </p:nvSpPr>
        <p:spPr>
          <a:xfrm>
            <a:off x="2808169" y="2092323"/>
            <a:ext cx="2165016" cy="28448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Arrow Connector 11">
            <a:extLst>
              <a:ext uri="{FF2B5EF4-FFF2-40B4-BE49-F238E27FC236}">
                <a16:creationId xmlns:a16="http://schemas.microsoft.com/office/drawing/2014/main" id="{61CBBD96-B368-4F0F-BC99-B4F7CD5A7877}"/>
              </a:ext>
            </a:extLst>
          </p:cNvPr>
          <p:cNvCxnSpPr>
            <a:cxnSpLocks/>
            <a:stCxn id="8" idx="3"/>
            <a:endCxn id="10" idx="1"/>
          </p:cNvCxnSpPr>
          <p:nvPr/>
        </p:nvCxnSpPr>
        <p:spPr>
          <a:xfrm>
            <a:off x="4973185" y="2234563"/>
            <a:ext cx="2647558" cy="164173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88BD09ED-276C-4572-9C33-E3F9FFD599AD}"/>
              </a:ext>
            </a:extLst>
          </p:cNvPr>
          <p:cNvSpPr txBox="1"/>
          <p:nvPr/>
        </p:nvSpPr>
        <p:spPr>
          <a:xfrm>
            <a:off x="9186855" y="4568793"/>
            <a:ext cx="2910841" cy="2123658"/>
          </a:xfrm>
          <a:prstGeom prst="rect">
            <a:avLst/>
          </a:prstGeom>
          <a:solidFill>
            <a:schemeClr val="tx1"/>
          </a:solidFill>
          <a:ln>
            <a:noFill/>
          </a:ln>
        </p:spPr>
        <p:txBody>
          <a:bodyPr wrap="square" rtlCol="0">
            <a:spAutoFit/>
          </a:bodyPr>
          <a:lstStyle/>
          <a:p>
            <a:r>
              <a:rPr lang="en-US" sz="1200" dirty="0">
                <a:solidFill>
                  <a:schemeClr val="bg1"/>
                </a:solidFill>
              </a:rPr>
              <a:t>select </a:t>
            </a:r>
            <a:r>
              <a:rPr lang="en-US" sz="1200" dirty="0" err="1">
                <a:solidFill>
                  <a:schemeClr val="bg1"/>
                </a:solidFill>
              </a:rPr>
              <a:t>film_id</a:t>
            </a:r>
            <a:r>
              <a:rPr lang="en-US" sz="1200" dirty="0">
                <a:solidFill>
                  <a:schemeClr val="bg1"/>
                </a:solidFill>
              </a:rPr>
              <a:t>, title, </a:t>
            </a:r>
            <a:r>
              <a:rPr lang="en-US" sz="1200" dirty="0" err="1">
                <a:solidFill>
                  <a:schemeClr val="bg1"/>
                </a:solidFill>
              </a:rPr>
              <a:t>release_year</a:t>
            </a:r>
            <a:r>
              <a:rPr lang="en-US" sz="1200" dirty="0">
                <a:solidFill>
                  <a:schemeClr val="bg1"/>
                </a:solidFill>
              </a:rPr>
              <a:t> as "year", </a:t>
            </a:r>
            <a:r>
              <a:rPr lang="en-US" sz="1200" dirty="0" err="1">
                <a:solidFill>
                  <a:schemeClr val="bg1"/>
                </a:solidFill>
              </a:rPr>
              <a:t>rental_rate</a:t>
            </a:r>
            <a:r>
              <a:rPr lang="en-US" sz="1200" dirty="0">
                <a:solidFill>
                  <a:schemeClr val="bg1"/>
                </a:solidFill>
              </a:rPr>
              <a:t> as "price",</a:t>
            </a:r>
          </a:p>
          <a:p>
            <a:r>
              <a:rPr lang="en-US" sz="1200" dirty="0">
                <a:solidFill>
                  <a:schemeClr val="bg1"/>
                </a:solidFill>
              </a:rPr>
              <a:t>case </a:t>
            </a:r>
            <a:r>
              <a:rPr lang="en-US" sz="1200" dirty="0" err="1">
                <a:solidFill>
                  <a:schemeClr val="bg1"/>
                </a:solidFill>
              </a:rPr>
              <a:t>rental_rate</a:t>
            </a:r>
            <a:endParaRPr lang="en-US" sz="1200" dirty="0">
              <a:solidFill>
                <a:schemeClr val="bg1"/>
              </a:solidFill>
            </a:endParaRPr>
          </a:p>
          <a:p>
            <a:r>
              <a:rPr lang="en-US" sz="1200" dirty="0">
                <a:solidFill>
                  <a:schemeClr val="bg1"/>
                </a:solidFill>
              </a:rPr>
              <a:t>when 4.99 then 'expensive' when .99 then 'cheap' else 'normal' end as "classification"</a:t>
            </a:r>
          </a:p>
          <a:p>
            <a:r>
              <a:rPr lang="en-US" sz="1200" dirty="0">
                <a:solidFill>
                  <a:schemeClr val="bg1"/>
                </a:solidFill>
              </a:rPr>
              <a:t>from film</a:t>
            </a:r>
          </a:p>
          <a:p>
            <a:r>
              <a:rPr lang="en-US" sz="1200" dirty="0">
                <a:solidFill>
                  <a:schemeClr val="bg1"/>
                </a:solidFill>
              </a:rPr>
              <a:t>where </a:t>
            </a:r>
            <a:r>
              <a:rPr lang="en-US" sz="1200" dirty="0" err="1">
                <a:solidFill>
                  <a:schemeClr val="bg1"/>
                </a:solidFill>
              </a:rPr>
              <a:t>rental_rate</a:t>
            </a:r>
            <a:r>
              <a:rPr lang="en-US" sz="1200" dirty="0">
                <a:solidFill>
                  <a:schemeClr val="bg1"/>
                </a:solidFill>
              </a:rPr>
              <a:t> &gt;= .99 and title not like '%Grosse%'</a:t>
            </a:r>
          </a:p>
          <a:p>
            <a:r>
              <a:rPr lang="en-US" sz="1200" dirty="0">
                <a:solidFill>
                  <a:schemeClr val="bg1"/>
                </a:solidFill>
              </a:rPr>
              <a:t>order by </a:t>
            </a:r>
            <a:r>
              <a:rPr lang="en-US" sz="1200" dirty="0" err="1">
                <a:solidFill>
                  <a:schemeClr val="bg1"/>
                </a:solidFill>
              </a:rPr>
              <a:t>last_update</a:t>
            </a:r>
            <a:endParaRPr lang="en-US" sz="1200" dirty="0">
              <a:solidFill>
                <a:schemeClr val="bg1"/>
              </a:solidFill>
            </a:endParaRPr>
          </a:p>
          <a:p>
            <a:r>
              <a:rPr lang="en-US" sz="1200" dirty="0">
                <a:solidFill>
                  <a:schemeClr val="bg1"/>
                </a:solidFill>
              </a:rPr>
              <a:t>limit 100;</a:t>
            </a:r>
          </a:p>
          <a:p>
            <a:endParaRPr lang="en-US" sz="1200" dirty="0">
              <a:solidFill>
                <a:schemeClr val="bg1"/>
              </a:solidFill>
            </a:endParaRPr>
          </a:p>
        </p:txBody>
      </p:sp>
      <p:sp>
        <p:nvSpPr>
          <p:cNvPr id="10" name="TextBox 9">
            <a:extLst>
              <a:ext uri="{FF2B5EF4-FFF2-40B4-BE49-F238E27FC236}">
                <a16:creationId xmlns:a16="http://schemas.microsoft.com/office/drawing/2014/main" id="{50FDEF03-A217-4B92-8D75-4A01CF810524}"/>
              </a:ext>
            </a:extLst>
          </p:cNvPr>
          <p:cNvSpPr txBox="1"/>
          <p:nvPr/>
        </p:nvSpPr>
        <p:spPr>
          <a:xfrm>
            <a:off x="7620743" y="3276131"/>
            <a:ext cx="2910841" cy="1200329"/>
          </a:xfrm>
          <a:prstGeom prst="rect">
            <a:avLst/>
          </a:prstGeom>
          <a:solidFill>
            <a:schemeClr val="bg1"/>
          </a:solidFill>
          <a:ln>
            <a:noFill/>
          </a:ln>
        </p:spPr>
        <p:txBody>
          <a:bodyPr wrap="square" rtlCol="0">
            <a:spAutoFit/>
          </a:bodyPr>
          <a:lstStyle/>
          <a:p>
            <a:r>
              <a:rPr lang="en-US" sz="1200" dirty="0"/>
              <a:t>Removed anything with the contents “Grosse” which was a movie (Grosse Wonderful, </a:t>
            </a:r>
            <a:r>
              <a:rPr lang="en-US" sz="1200" dirty="0" err="1"/>
              <a:t>film_id</a:t>
            </a:r>
            <a:r>
              <a:rPr lang="en-US" sz="1200" dirty="0"/>
              <a:t> 384).</a:t>
            </a:r>
          </a:p>
          <a:p>
            <a:endParaRPr lang="en-US" sz="1200" dirty="0"/>
          </a:p>
          <a:p>
            <a:r>
              <a:rPr lang="en-US" sz="1200" dirty="0"/>
              <a:t>Can use this to remove classifications, outliers, etc. from the data output. </a:t>
            </a:r>
          </a:p>
        </p:txBody>
      </p:sp>
      <p:pic>
        <p:nvPicPr>
          <p:cNvPr id="4" name="Picture 3">
            <a:extLst>
              <a:ext uri="{FF2B5EF4-FFF2-40B4-BE49-F238E27FC236}">
                <a16:creationId xmlns:a16="http://schemas.microsoft.com/office/drawing/2014/main" id="{1395CBC9-6C90-4329-A535-87FF9AE390AD}"/>
              </a:ext>
            </a:extLst>
          </p:cNvPr>
          <p:cNvPicPr>
            <a:picLocks noChangeAspect="1"/>
          </p:cNvPicPr>
          <p:nvPr/>
        </p:nvPicPr>
        <p:blipFill>
          <a:blip r:embed="rId3"/>
          <a:stretch>
            <a:fillRect/>
          </a:stretch>
        </p:blipFill>
        <p:spPr>
          <a:xfrm>
            <a:off x="7620743" y="757863"/>
            <a:ext cx="2589384" cy="2137830"/>
          </a:xfrm>
          <a:prstGeom prst="rect">
            <a:avLst/>
          </a:prstGeom>
        </p:spPr>
      </p:pic>
      <p:sp>
        <p:nvSpPr>
          <p:cNvPr id="13" name="Rectangle 12">
            <a:extLst>
              <a:ext uri="{FF2B5EF4-FFF2-40B4-BE49-F238E27FC236}">
                <a16:creationId xmlns:a16="http://schemas.microsoft.com/office/drawing/2014/main" id="{8DFDD2E9-8BF2-4B2A-9026-DA33982D9291}"/>
              </a:ext>
            </a:extLst>
          </p:cNvPr>
          <p:cNvSpPr/>
          <p:nvPr/>
        </p:nvSpPr>
        <p:spPr>
          <a:xfrm>
            <a:off x="7912734" y="1376413"/>
            <a:ext cx="1404521" cy="23100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EF096DB4-B841-4AE2-BBFB-61BA8049F6C5}"/>
              </a:ext>
            </a:extLst>
          </p:cNvPr>
          <p:cNvSpPr txBox="1"/>
          <p:nvPr/>
        </p:nvSpPr>
        <p:spPr>
          <a:xfrm>
            <a:off x="10386430" y="1225484"/>
            <a:ext cx="1711266" cy="1384995"/>
          </a:xfrm>
          <a:prstGeom prst="rect">
            <a:avLst/>
          </a:prstGeom>
          <a:solidFill>
            <a:schemeClr val="bg1"/>
          </a:solidFill>
          <a:ln>
            <a:noFill/>
          </a:ln>
        </p:spPr>
        <p:txBody>
          <a:bodyPr wrap="square" rtlCol="0">
            <a:spAutoFit/>
          </a:bodyPr>
          <a:lstStyle/>
          <a:p>
            <a:r>
              <a:rPr lang="en-US" sz="1200" dirty="0"/>
              <a:t>All titles that start with C are end with anything. </a:t>
            </a:r>
          </a:p>
          <a:p>
            <a:endParaRPr lang="en-US" sz="1200" dirty="0"/>
          </a:p>
          <a:p>
            <a:r>
              <a:rPr lang="en-US" sz="1200" dirty="0"/>
              <a:t>% is anything before/after</a:t>
            </a:r>
          </a:p>
          <a:p>
            <a:endParaRPr lang="en-US" sz="1200" dirty="0"/>
          </a:p>
          <a:p>
            <a:r>
              <a:rPr lang="en-US" sz="1200" dirty="0"/>
              <a:t>_ is any 1 character </a:t>
            </a:r>
          </a:p>
        </p:txBody>
      </p:sp>
      <p:cxnSp>
        <p:nvCxnSpPr>
          <p:cNvPr id="15" name="Straight Arrow Connector 14">
            <a:extLst>
              <a:ext uri="{FF2B5EF4-FFF2-40B4-BE49-F238E27FC236}">
                <a16:creationId xmlns:a16="http://schemas.microsoft.com/office/drawing/2014/main" id="{91CAFA31-757C-421E-96ED-A382B1B67C7F}"/>
              </a:ext>
            </a:extLst>
          </p:cNvPr>
          <p:cNvCxnSpPr>
            <a:cxnSpLocks/>
            <a:stCxn id="13" idx="3"/>
            <a:endCxn id="14" idx="1"/>
          </p:cNvCxnSpPr>
          <p:nvPr/>
        </p:nvCxnSpPr>
        <p:spPr>
          <a:xfrm>
            <a:off x="9317255" y="1491916"/>
            <a:ext cx="1069175" cy="42606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4338426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E5B6E06-3EF2-43F6-AB95-22B54CC0D89A}"/>
              </a:ext>
            </a:extLst>
          </p:cNvPr>
          <p:cNvPicPr>
            <a:picLocks noChangeAspect="1"/>
          </p:cNvPicPr>
          <p:nvPr/>
        </p:nvPicPr>
        <p:blipFill>
          <a:blip r:embed="rId2"/>
          <a:stretch>
            <a:fillRect/>
          </a:stretch>
        </p:blipFill>
        <p:spPr>
          <a:xfrm>
            <a:off x="411272" y="744824"/>
            <a:ext cx="3935094" cy="3659551"/>
          </a:xfrm>
          <a:prstGeom prst="rect">
            <a:avLst/>
          </a:prstGeom>
        </p:spPr>
      </p:pic>
      <p:sp>
        <p:nvSpPr>
          <p:cNvPr id="5" name="TextBox 4">
            <a:extLst>
              <a:ext uri="{FF2B5EF4-FFF2-40B4-BE49-F238E27FC236}">
                <a16:creationId xmlns:a16="http://schemas.microsoft.com/office/drawing/2014/main" id="{08277701-9A59-452B-9357-928FD7000313}"/>
              </a:ext>
            </a:extLst>
          </p:cNvPr>
          <p:cNvSpPr txBox="1"/>
          <p:nvPr/>
        </p:nvSpPr>
        <p:spPr>
          <a:xfrm>
            <a:off x="411272" y="251297"/>
            <a:ext cx="11466403" cy="369332"/>
          </a:xfrm>
          <a:prstGeom prst="rect">
            <a:avLst/>
          </a:prstGeom>
          <a:solidFill>
            <a:schemeClr val="bg1"/>
          </a:solidFill>
          <a:ln>
            <a:noFill/>
          </a:ln>
        </p:spPr>
        <p:txBody>
          <a:bodyPr wrap="square" rtlCol="0">
            <a:spAutoFit/>
          </a:bodyPr>
          <a:lstStyle/>
          <a:p>
            <a:pPr algn="ctr"/>
            <a:r>
              <a:rPr lang="en-US" dirty="0"/>
              <a:t>Window Functions – Part I (setup only)</a:t>
            </a:r>
          </a:p>
        </p:txBody>
      </p:sp>
      <p:sp>
        <p:nvSpPr>
          <p:cNvPr id="34" name="TextBox 33">
            <a:extLst>
              <a:ext uri="{FF2B5EF4-FFF2-40B4-BE49-F238E27FC236}">
                <a16:creationId xmlns:a16="http://schemas.microsoft.com/office/drawing/2014/main" id="{99685A43-3B0A-4A40-ABBE-7E3E092E3992}"/>
              </a:ext>
            </a:extLst>
          </p:cNvPr>
          <p:cNvSpPr txBox="1"/>
          <p:nvPr/>
        </p:nvSpPr>
        <p:spPr>
          <a:xfrm>
            <a:off x="9343354" y="4998538"/>
            <a:ext cx="2697014" cy="1785104"/>
          </a:xfrm>
          <a:prstGeom prst="rect">
            <a:avLst/>
          </a:prstGeom>
          <a:solidFill>
            <a:schemeClr val="tx1"/>
          </a:solidFill>
          <a:ln>
            <a:noFill/>
          </a:ln>
        </p:spPr>
        <p:txBody>
          <a:bodyPr wrap="square" rtlCol="0">
            <a:spAutoFit/>
          </a:bodyPr>
          <a:lstStyle/>
          <a:p>
            <a:r>
              <a:rPr lang="en-US" sz="1000" dirty="0">
                <a:solidFill>
                  <a:schemeClr val="bg1"/>
                </a:solidFill>
              </a:rPr>
              <a:t>Create Table</a:t>
            </a:r>
          </a:p>
          <a:p>
            <a:r>
              <a:rPr lang="en-US" sz="1000" dirty="0">
                <a:solidFill>
                  <a:schemeClr val="bg1"/>
                </a:solidFill>
              </a:rPr>
              <a:t>Baby(gender text, name text, qty integer);</a:t>
            </a:r>
          </a:p>
          <a:p>
            <a:endParaRPr lang="en-US" sz="1000" dirty="0">
              <a:solidFill>
                <a:schemeClr val="bg1"/>
              </a:solidFill>
            </a:endParaRPr>
          </a:p>
          <a:p>
            <a:r>
              <a:rPr lang="en-US" sz="1000" dirty="0">
                <a:solidFill>
                  <a:schemeClr val="bg1"/>
                </a:solidFill>
              </a:rPr>
              <a:t>insert into baby</a:t>
            </a:r>
          </a:p>
          <a:p>
            <a:r>
              <a:rPr lang="en-US" sz="1000" dirty="0">
                <a:solidFill>
                  <a:schemeClr val="bg1"/>
                </a:solidFill>
              </a:rPr>
              <a:t>values</a:t>
            </a:r>
          </a:p>
          <a:p>
            <a:r>
              <a:rPr lang="en-US" sz="1000" dirty="0">
                <a:solidFill>
                  <a:schemeClr val="bg1"/>
                </a:solidFill>
              </a:rPr>
              <a:t>('F', 'Emma', 92),</a:t>
            </a:r>
          </a:p>
          <a:p>
            <a:r>
              <a:rPr lang="en-US" sz="1000" dirty="0">
                <a:solidFill>
                  <a:schemeClr val="bg1"/>
                </a:solidFill>
              </a:rPr>
              <a:t>('F', 'Mia', 88),</a:t>
            </a:r>
          </a:p>
          <a:p>
            <a:r>
              <a:rPr lang="en-US" sz="1000" dirty="0">
                <a:solidFill>
                  <a:schemeClr val="bg1"/>
                </a:solidFill>
              </a:rPr>
              <a:t>('F', 'Olivia', 100),</a:t>
            </a:r>
          </a:p>
          <a:p>
            <a:r>
              <a:rPr lang="en-US" sz="1000" dirty="0">
                <a:solidFill>
                  <a:schemeClr val="bg1"/>
                </a:solidFill>
              </a:rPr>
              <a:t>('M', 'Mateo', 95),</a:t>
            </a:r>
          </a:p>
          <a:p>
            <a:r>
              <a:rPr lang="en-US" sz="1000" dirty="0">
                <a:solidFill>
                  <a:schemeClr val="bg1"/>
                </a:solidFill>
              </a:rPr>
              <a:t>('M', 'Noah', 110),</a:t>
            </a:r>
          </a:p>
          <a:p>
            <a:r>
              <a:rPr lang="en-US" sz="1000" dirty="0">
                <a:solidFill>
                  <a:schemeClr val="bg1"/>
                </a:solidFill>
              </a:rPr>
              <a:t>('M', 'Liam', 105);</a:t>
            </a:r>
          </a:p>
        </p:txBody>
      </p:sp>
      <p:sp>
        <p:nvSpPr>
          <p:cNvPr id="39" name="TextBox 38">
            <a:extLst>
              <a:ext uri="{FF2B5EF4-FFF2-40B4-BE49-F238E27FC236}">
                <a16:creationId xmlns:a16="http://schemas.microsoft.com/office/drawing/2014/main" id="{54681217-F89A-4FCE-ACF9-06488291BD22}"/>
              </a:ext>
            </a:extLst>
          </p:cNvPr>
          <p:cNvSpPr txBox="1"/>
          <p:nvPr/>
        </p:nvSpPr>
        <p:spPr>
          <a:xfrm>
            <a:off x="5194012" y="2954332"/>
            <a:ext cx="3406799" cy="1754326"/>
          </a:xfrm>
          <a:prstGeom prst="rect">
            <a:avLst/>
          </a:prstGeom>
          <a:solidFill>
            <a:schemeClr val="bg1"/>
          </a:solidFill>
          <a:ln>
            <a:noFill/>
          </a:ln>
        </p:spPr>
        <p:txBody>
          <a:bodyPr wrap="square" rtlCol="0">
            <a:spAutoFit/>
          </a:bodyPr>
          <a:lstStyle/>
          <a:p>
            <a:r>
              <a:rPr lang="en-US" sz="1200" dirty="0"/>
              <a:t>Now, lets work on:</a:t>
            </a:r>
          </a:p>
          <a:p>
            <a:endParaRPr lang="en-US" sz="1200" dirty="0"/>
          </a:p>
          <a:p>
            <a:r>
              <a:rPr lang="en-US" sz="1200" dirty="0" err="1"/>
              <a:t>Row_Number</a:t>
            </a:r>
            <a:r>
              <a:rPr lang="en-US" sz="1200" dirty="0"/>
              <a:t> – assigns row # series to each value.</a:t>
            </a:r>
          </a:p>
          <a:p>
            <a:endParaRPr lang="en-US" sz="1200" dirty="0"/>
          </a:p>
          <a:p>
            <a:r>
              <a:rPr lang="en-US" sz="1200" dirty="0"/>
              <a:t>Rank – ranks the values in order and assigns # to each. This method </a:t>
            </a:r>
            <a:r>
              <a:rPr lang="en-US" sz="1200" b="1" i="1" dirty="0"/>
              <a:t>keeps ties- caution.</a:t>
            </a:r>
            <a:endParaRPr lang="en-US" sz="1200" dirty="0"/>
          </a:p>
          <a:p>
            <a:endParaRPr lang="en-US" sz="1200" dirty="0"/>
          </a:p>
          <a:p>
            <a:r>
              <a:rPr lang="en-US" sz="1200" dirty="0" err="1"/>
              <a:t>Dense_Rank</a:t>
            </a:r>
            <a:r>
              <a:rPr lang="en-US" sz="1200" dirty="0"/>
              <a:t> – Keeps ties but doesn’t skip #’s. (think golf tournament rankings). </a:t>
            </a:r>
          </a:p>
        </p:txBody>
      </p:sp>
      <p:cxnSp>
        <p:nvCxnSpPr>
          <p:cNvPr id="41" name="Straight Arrow Connector 40">
            <a:extLst>
              <a:ext uri="{FF2B5EF4-FFF2-40B4-BE49-F238E27FC236}">
                <a16:creationId xmlns:a16="http://schemas.microsoft.com/office/drawing/2014/main" id="{9D424BF6-F6CB-4289-ADAF-9B527FD426E0}"/>
              </a:ext>
            </a:extLst>
          </p:cNvPr>
          <p:cNvCxnSpPr>
            <a:cxnSpLocks/>
            <a:stCxn id="22" idx="3"/>
            <a:endCxn id="32" idx="1"/>
          </p:cNvCxnSpPr>
          <p:nvPr/>
        </p:nvCxnSpPr>
        <p:spPr>
          <a:xfrm flipV="1">
            <a:off x="3962400" y="1118498"/>
            <a:ext cx="869882" cy="35710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BAFC5CE4-9094-4430-9C6A-3A2A3706D70C}"/>
              </a:ext>
            </a:extLst>
          </p:cNvPr>
          <p:cNvSpPr/>
          <p:nvPr/>
        </p:nvSpPr>
        <p:spPr>
          <a:xfrm>
            <a:off x="544856" y="1216994"/>
            <a:ext cx="3417544" cy="5172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A07C916A-55BF-4377-86BF-48E30875D8F5}"/>
              </a:ext>
            </a:extLst>
          </p:cNvPr>
          <p:cNvSpPr/>
          <p:nvPr/>
        </p:nvSpPr>
        <p:spPr>
          <a:xfrm>
            <a:off x="544856" y="1826407"/>
            <a:ext cx="3417544" cy="1484351"/>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Arrow Connector 24">
            <a:extLst>
              <a:ext uri="{FF2B5EF4-FFF2-40B4-BE49-F238E27FC236}">
                <a16:creationId xmlns:a16="http://schemas.microsoft.com/office/drawing/2014/main" id="{6FC6047E-02F5-4631-B1F7-A8563E9A02A5}"/>
              </a:ext>
            </a:extLst>
          </p:cNvPr>
          <p:cNvCxnSpPr>
            <a:cxnSpLocks/>
            <a:stCxn id="24" idx="3"/>
            <a:endCxn id="33" idx="1"/>
          </p:cNvCxnSpPr>
          <p:nvPr/>
        </p:nvCxnSpPr>
        <p:spPr>
          <a:xfrm flipV="1">
            <a:off x="3962400" y="1872708"/>
            <a:ext cx="877856" cy="69587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596880F0-EAF6-43CE-891B-42E47DFCAE55}"/>
              </a:ext>
            </a:extLst>
          </p:cNvPr>
          <p:cNvSpPr txBox="1"/>
          <p:nvPr/>
        </p:nvSpPr>
        <p:spPr>
          <a:xfrm>
            <a:off x="4832282" y="979998"/>
            <a:ext cx="2697014" cy="276999"/>
          </a:xfrm>
          <a:prstGeom prst="rect">
            <a:avLst/>
          </a:prstGeom>
          <a:solidFill>
            <a:schemeClr val="bg1"/>
          </a:solidFill>
          <a:ln>
            <a:noFill/>
          </a:ln>
        </p:spPr>
        <p:txBody>
          <a:bodyPr wrap="square" rtlCol="0">
            <a:spAutoFit/>
          </a:bodyPr>
          <a:lstStyle/>
          <a:p>
            <a:r>
              <a:rPr lang="en-US" sz="1200" dirty="0"/>
              <a:t>1. Create Table</a:t>
            </a:r>
          </a:p>
        </p:txBody>
      </p:sp>
      <p:sp>
        <p:nvSpPr>
          <p:cNvPr id="33" name="TextBox 32">
            <a:extLst>
              <a:ext uri="{FF2B5EF4-FFF2-40B4-BE49-F238E27FC236}">
                <a16:creationId xmlns:a16="http://schemas.microsoft.com/office/drawing/2014/main" id="{2AD45665-EAC7-42AE-8361-CC4F3A451DCE}"/>
              </a:ext>
            </a:extLst>
          </p:cNvPr>
          <p:cNvSpPr txBox="1"/>
          <p:nvPr/>
        </p:nvSpPr>
        <p:spPr>
          <a:xfrm>
            <a:off x="4840256" y="1734208"/>
            <a:ext cx="2697014" cy="276999"/>
          </a:xfrm>
          <a:prstGeom prst="rect">
            <a:avLst/>
          </a:prstGeom>
          <a:solidFill>
            <a:schemeClr val="bg1"/>
          </a:solidFill>
          <a:ln>
            <a:noFill/>
          </a:ln>
        </p:spPr>
        <p:txBody>
          <a:bodyPr wrap="square" rtlCol="0">
            <a:spAutoFit/>
          </a:bodyPr>
          <a:lstStyle/>
          <a:p>
            <a:r>
              <a:rPr lang="en-US" sz="1200" dirty="0"/>
              <a:t>2. Insert Values</a:t>
            </a:r>
          </a:p>
        </p:txBody>
      </p:sp>
      <p:pic>
        <p:nvPicPr>
          <p:cNvPr id="35" name="Picture 34">
            <a:extLst>
              <a:ext uri="{FF2B5EF4-FFF2-40B4-BE49-F238E27FC236}">
                <a16:creationId xmlns:a16="http://schemas.microsoft.com/office/drawing/2014/main" id="{7F56A357-4A76-4525-80FA-49B4043375E1}"/>
              </a:ext>
            </a:extLst>
          </p:cNvPr>
          <p:cNvPicPr>
            <a:picLocks noChangeAspect="1"/>
          </p:cNvPicPr>
          <p:nvPr/>
        </p:nvPicPr>
        <p:blipFill>
          <a:blip r:embed="rId3"/>
          <a:stretch>
            <a:fillRect/>
          </a:stretch>
        </p:blipFill>
        <p:spPr>
          <a:xfrm>
            <a:off x="411272" y="4439911"/>
            <a:ext cx="3935094" cy="2343731"/>
          </a:xfrm>
          <a:prstGeom prst="rect">
            <a:avLst/>
          </a:prstGeom>
        </p:spPr>
      </p:pic>
    </p:spTree>
    <p:extLst>
      <p:ext uri="{BB962C8B-B14F-4D97-AF65-F5344CB8AC3E}">
        <p14:creationId xmlns:p14="http://schemas.microsoft.com/office/powerpoint/2010/main" val="272498434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53D118E2-907D-4F12-BD7B-305164207D82}"/>
              </a:ext>
            </a:extLst>
          </p:cNvPr>
          <p:cNvPicPr>
            <a:picLocks noChangeAspect="1"/>
          </p:cNvPicPr>
          <p:nvPr/>
        </p:nvPicPr>
        <p:blipFill>
          <a:blip r:embed="rId2"/>
          <a:stretch>
            <a:fillRect/>
          </a:stretch>
        </p:blipFill>
        <p:spPr>
          <a:xfrm>
            <a:off x="4150863" y="729845"/>
            <a:ext cx="3215660" cy="2149385"/>
          </a:xfrm>
          <a:prstGeom prst="rect">
            <a:avLst/>
          </a:prstGeom>
        </p:spPr>
      </p:pic>
      <p:pic>
        <p:nvPicPr>
          <p:cNvPr id="7" name="Picture 6">
            <a:extLst>
              <a:ext uri="{FF2B5EF4-FFF2-40B4-BE49-F238E27FC236}">
                <a16:creationId xmlns:a16="http://schemas.microsoft.com/office/drawing/2014/main" id="{93537951-7983-4F0C-B2C9-8E56D36006F2}"/>
              </a:ext>
            </a:extLst>
          </p:cNvPr>
          <p:cNvPicPr>
            <a:picLocks noChangeAspect="1"/>
          </p:cNvPicPr>
          <p:nvPr/>
        </p:nvPicPr>
        <p:blipFill>
          <a:blip r:embed="rId3"/>
          <a:stretch>
            <a:fillRect/>
          </a:stretch>
        </p:blipFill>
        <p:spPr>
          <a:xfrm>
            <a:off x="149683" y="3026109"/>
            <a:ext cx="3714521" cy="2567488"/>
          </a:xfrm>
          <a:prstGeom prst="rect">
            <a:avLst/>
          </a:prstGeom>
        </p:spPr>
      </p:pic>
      <p:sp>
        <p:nvSpPr>
          <p:cNvPr id="5" name="TextBox 4">
            <a:extLst>
              <a:ext uri="{FF2B5EF4-FFF2-40B4-BE49-F238E27FC236}">
                <a16:creationId xmlns:a16="http://schemas.microsoft.com/office/drawing/2014/main" id="{08277701-9A59-452B-9357-928FD7000313}"/>
              </a:ext>
            </a:extLst>
          </p:cNvPr>
          <p:cNvSpPr txBox="1"/>
          <p:nvPr/>
        </p:nvSpPr>
        <p:spPr>
          <a:xfrm>
            <a:off x="411272" y="251297"/>
            <a:ext cx="11466403" cy="369332"/>
          </a:xfrm>
          <a:prstGeom prst="rect">
            <a:avLst/>
          </a:prstGeom>
          <a:solidFill>
            <a:schemeClr val="bg1"/>
          </a:solidFill>
          <a:ln>
            <a:noFill/>
          </a:ln>
        </p:spPr>
        <p:txBody>
          <a:bodyPr wrap="square" rtlCol="0">
            <a:spAutoFit/>
          </a:bodyPr>
          <a:lstStyle/>
          <a:p>
            <a:pPr algn="ctr"/>
            <a:r>
              <a:rPr lang="en-US" dirty="0"/>
              <a:t>Window Functions – Part II (</a:t>
            </a:r>
            <a:r>
              <a:rPr lang="en-US" dirty="0" err="1"/>
              <a:t>Row_Number</a:t>
            </a:r>
            <a:r>
              <a:rPr lang="en-US" dirty="0"/>
              <a:t>, Rank, </a:t>
            </a:r>
            <a:r>
              <a:rPr lang="en-US" dirty="0" err="1"/>
              <a:t>Dense_Rank</a:t>
            </a:r>
            <a:r>
              <a:rPr lang="en-US" dirty="0"/>
              <a:t>)</a:t>
            </a:r>
          </a:p>
        </p:txBody>
      </p:sp>
      <p:sp>
        <p:nvSpPr>
          <p:cNvPr id="34" name="TextBox 33">
            <a:extLst>
              <a:ext uri="{FF2B5EF4-FFF2-40B4-BE49-F238E27FC236}">
                <a16:creationId xmlns:a16="http://schemas.microsoft.com/office/drawing/2014/main" id="{99685A43-3B0A-4A40-ABBE-7E3E092E3992}"/>
              </a:ext>
            </a:extLst>
          </p:cNvPr>
          <p:cNvSpPr txBox="1"/>
          <p:nvPr/>
        </p:nvSpPr>
        <p:spPr>
          <a:xfrm>
            <a:off x="294835" y="6191668"/>
            <a:ext cx="2697014" cy="553998"/>
          </a:xfrm>
          <a:prstGeom prst="rect">
            <a:avLst/>
          </a:prstGeom>
          <a:solidFill>
            <a:schemeClr val="tx1"/>
          </a:solidFill>
          <a:ln>
            <a:noFill/>
          </a:ln>
        </p:spPr>
        <p:txBody>
          <a:bodyPr wrap="square" rtlCol="0">
            <a:spAutoFit/>
          </a:bodyPr>
          <a:lstStyle/>
          <a:p>
            <a:r>
              <a:rPr lang="en-US" sz="1000" dirty="0">
                <a:solidFill>
                  <a:schemeClr val="bg1"/>
                </a:solidFill>
              </a:rPr>
              <a:t>select *, </a:t>
            </a:r>
          </a:p>
          <a:p>
            <a:r>
              <a:rPr lang="en-US" sz="1000" dirty="0" err="1">
                <a:solidFill>
                  <a:schemeClr val="bg1"/>
                </a:solidFill>
              </a:rPr>
              <a:t>row_number</a:t>
            </a:r>
            <a:r>
              <a:rPr lang="en-US" sz="1000" dirty="0">
                <a:solidFill>
                  <a:schemeClr val="bg1"/>
                </a:solidFill>
              </a:rPr>
              <a:t>() over (partition by gender)</a:t>
            </a:r>
          </a:p>
          <a:p>
            <a:r>
              <a:rPr lang="en-US" sz="1000" dirty="0">
                <a:solidFill>
                  <a:schemeClr val="bg1"/>
                </a:solidFill>
              </a:rPr>
              <a:t>from baby;</a:t>
            </a:r>
          </a:p>
        </p:txBody>
      </p:sp>
      <p:cxnSp>
        <p:nvCxnSpPr>
          <p:cNvPr id="41" name="Straight Arrow Connector 40">
            <a:extLst>
              <a:ext uri="{FF2B5EF4-FFF2-40B4-BE49-F238E27FC236}">
                <a16:creationId xmlns:a16="http://schemas.microsoft.com/office/drawing/2014/main" id="{9D424BF6-F6CB-4289-ADAF-9B527FD426E0}"/>
              </a:ext>
            </a:extLst>
          </p:cNvPr>
          <p:cNvCxnSpPr>
            <a:cxnSpLocks/>
            <a:stCxn id="22" idx="2"/>
            <a:endCxn id="36" idx="0"/>
          </p:cNvCxnSpPr>
          <p:nvPr/>
        </p:nvCxnSpPr>
        <p:spPr>
          <a:xfrm>
            <a:off x="5529671" y="2820232"/>
            <a:ext cx="268619" cy="20587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BAFC5CE4-9094-4430-9C6A-3A2A3706D70C}"/>
              </a:ext>
            </a:extLst>
          </p:cNvPr>
          <p:cNvSpPr/>
          <p:nvPr/>
        </p:nvSpPr>
        <p:spPr>
          <a:xfrm>
            <a:off x="5047425" y="1725272"/>
            <a:ext cx="964492" cy="109496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A07C916A-55BF-4377-86BF-48E30875D8F5}"/>
              </a:ext>
            </a:extLst>
          </p:cNvPr>
          <p:cNvSpPr/>
          <p:nvPr/>
        </p:nvSpPr>
        <p:spPr>
          <a:xfrm>
            <a:off x="1800600" y="4143712"/>
            <a:ext cx="616779" cy="1484351"/>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Arrow Connector 24">
            <a:extLst>
              <a:ext uri="{FF2B5EF4-FFF2-40B4-BE49-F238E27FC236}">
                <a16:creationId xmlns:a16="http://schemas.microsoft.com/office/drawing/2014/main" id="{6FC6047E-02F5-4631-B1F7-A8563E9A02A5}"/>
              </a:ext>
            </a:extLst>
          </p:cNvPr>
          <p:cNvCxnSpPr>
            <a:cxnSpLocks/>
            <a:stCxn id="24" idx="2"/>
            <a:endCxn id="19" idx="0"/>
          </p:cNvCxnSpPr>
          <p:nvPr/>
        </p:nvCxnSpPr>
        <p:spPr>
          <a:xfrm flipH="1">
            <a:off x="1998235" y="5628063"/>
            <a:ext cx="110755" cy="19019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8E724A2D-A493-4006-8AA6-FB269132DC5D}"/>
              </a:ext>
            </a:extLst>
          </p:cNvPr>
          <p:cNvPicPr>
            <a:picLocks noChangeAspect="1"/>
          </p:cNvPicPr>
          <p:nvPr/>
        </p:nvPicPr>
        <p:blipFill>
          <a:blip r:embed="rId4"/>
          <a:stretch>
            <a:fillRect/>
          </a:stretch>
        </p:blipFill>
        <p:spPr>
          <a:xfrm>
            <a:off x="149683" y="729845"/>
            <a:ext cx="3697104" cy="2203450"/>
          </a:xfrm>
          <a:prstGeom prst="rect">
            <a:avLst/>
          </a:prstGeom>
        </p:spPr>
      </p:pic>
      <p:sp>
        <p:nvSpPr>
          <p:cNvPr id="19" name="TextBox 18">
            <a:extLst>
              <a:ext uri="{FF2B5EF4-FFF2-40B4-BE49-F238E27FC236}">
                <a16:creationId xmlns:a16="http://schemas.microsoft.com/office/drawing/2014/main" id="{FB4B1154-ED52-4309-9222-63BF243D6F2B}"/>
              </a:ext>
            </a:extLst>
          </p:cNvPr>
          <p:cNvSpPr txBox="1"/>
          <p:nvPr/>
        </p:nvSpPr>
        <p:spPr>
          <a:xfrm>
            <a:off x="294835" y="5818257"/>
            <a:ext cx="3406799" cy="276999"/>
          </a:xfrm>
          <a:prstGeom prst="rect">
            <a:avLst/>
          </a:prstGeom>
          <a:solidFill>
            <a:schemeClr val="bg1"/>
          </a:solidFill>
          <a:ln>
            <a:noFill/>
          </a:ln>
        </p:spPr>
        <p:txBody>
          <a:bodyPr wrap="square" rtlCol="0">
            <a:spAutoFit/>
          </a:bodyPr>
          <a:lstStyle/>
          <a:p>
            <a:r>
              <a:rPr lang="en-US" sz="1200" dirty="0" err="1"/>
              <a:t>Row_Number</a:t>
            </a:r>
            <a:r>
              <a:rPr lang="en-US" sz="1200" dirty="0"/>
              <a:t> – assigns row # series to each value.</a:t>
            </a:r>
          </a:p>
        </p:txBody>
      </p:sp>
      <p:sp>
        <p:nvSpPr>
          <p:cNvPr id="26" name="TextBox 25">
            <a:extLst>
              <a:ext uri="{FF2B5EF4-FFF2-40B4-BE49-F238E27FC236}">
                <a16:creationId xmlns:a16="http://schemas.microsoft.com/office/drawing/2014/main" id="{135CB6DA-5B20-4CEF-8DC0-F3FBD8129108}"/>
              </a:ext>
            </a:extLst>
          </p:cNvPr>
          <p:cNvSpPr txBox="1"/>
          <p:nvPr/>
        </p:nvSpPr>
        <p:spPr>
          <a:xfrm>
            <a:off x="4094890" y="3554843"/>
            <a:ext cx="2697014" cy="553998"/>
          </a:xfrm>
          <a:prstGeom prst="rect">
            <a:avLst/>
          </a:prstGeom>
          <a:solidFill>
            <a:schemeClr val="tx1"/>
          </a:solidFill>
          <a:ln>
            <a:noFill/>
          </a:ln>
        </p:spPr>
        <p:txBody>
          <a:bodyPr wrap="square" rtlCol="0">
            <a:spAutoFit/>
          </a:bodyPr>
          <a:lstStyle/>
          <a:p>
            <a:r>
              <a:rPr lang="en-US" sz="1000" dirty="0">
                <a:solidFill>
                  <a:schemeClr val="bg1"/>
                </a:solidFill>
              </a:rPr>
              <a:t>select *, </a:t>
            </a:r>
          </a:p>
          <a:p>
            <a:r>
              <a:rPr lang="en-US" sz="1000" dirty="0" err="1">
                <a:solidFill>
                  <a:schemeClr val="bg1"/>
                </a:solidFill>
              </a:rPr>
              <a:t>row_number</a:t>
            </a:r>
            <a:r>
              <a:rPr lang="en-US" sz="1000" dirty="0">
                <a:solidFill>
                  <a:schemeClr val="bg1"/>
                </a:solidFill>
              </a:rPr>
              <a:t>() over (order by qty)</a:t>
            </a:r>
          </a:p>
          <a:p>
            <a:r>
              <a:rPr lang="en-US" sz="1000" dirty="0">
                <a:solidFill>
                  <a:schemeClr val="bg1"/>
                </a:solidFill>
              </a:rPr>
              <a:t>from baby;</a:t>
            </a:r>
          </a:p>
        </p:txBody>
      </p:sp>
      <p:sp>
        <p:nvSpPr>
          <p:cNvPr id="36" name="TextBox 35">
            <a:extLst>
              <a:ext uri="{FF2B5EF4-FFF2-40B4-BE49-F238E27FC236}">
                <a16:creationId xmlns:a16="http://schemas.microsoft.com/office/drawing/2014/main" id="{743540DF-CE62-4AC5-9811-8632297349CE}"/>
              </a:ext>
            </a:extLst>
          </p:cNvPr>
          <p:cNvSpPr txBox="1"/>
          <p:nvPr/>
        </p:nvSpPr>
        <p:spPr>
          <a:xfrm>
            <a:off x="4094890" y="3026109"/>
            <a:ext cx="3406799" cy="461665"/>
          </a:xfrm>
          <a:prstGeom prst="rect">
            <a:avLst/>
          </a:prstGeom>
          <a:solidFill>
            <a:schemeClr val="bg1"/>
          </a:solidFill>
          <a:ln>
            <a:noFill/>
          </a:ln>
        </p:spPr>
        <p:txBody>
          <a:bodyPr wrap="square" rtlCol="0">
            <a:spAutoFit/>
          </a:bodyPr>
          <a:lstStyle/>
          <a:p>
            <a:r>
              <a:rPr lang="en-US" sz="1200" dirty="0"/>
              <a:t>Rank – ranks the values in order and assigns # to each. This method </a:t>
            </a:r>
            <a:r>
              <a:rPr lang="en-US" sz="1200" b="1" i="1" dirty="0"/>
              <a:t>keeps ties- caution.</a:t>
            </a:r>
            <a:endParaRPr lang="en-US" sz="1200" dirty="0"/>
          </a:p>
        </p:txBody>
      </p:sp>
      <p:pic>
        <p:nvPicPr>
          <p:cNvPr id="42" name="Picture 41">
            <a:extLst>
              <a:ext uri="{FF2B5EF4-FFF2-40B4-BE49-F238E27FC236}">
                <a16:creationId xmlns:a16="http://schemas.microsoft.com/office/drawing/2014/main" id="{75BB3798-E500-4259-9477-CFB8917F669C}"/>
              </a:ext>
            </a:extLst>
          </p:cNvPr>
          <p:cNvPicPr>
            <a:picLocks noChangeAspect="1"/>
          </p:cNvPicPr>
          <p:nvPr/>
        </p:nvPicPr>
        <p:blipFill>
          <a:blip r:embed="rId5"/>
          <a:stretch>
            <a:fillRect/>
          </a:stretch>
        </p:blipFill>
        <p:spPr>
          <a:xfrm>
            <a:off x="4061839" y="4143712"/>
            <a:ext cx="3680290" cy="2567488"/>
          </a:xfrm>
          <a:prstGeom prst="rect">
            <a:avLst/>
          </a:prstGeom>
        </p:spPr>
      </p:pic>
      <p:sp>
        <p:nvSpPr>
          <p:cNvPr id="47" name="Rectangle 46">
            <a:extLst>
              <a:ext uri="{FF2B5EF4-FFF2-40B4-BE49-F238E27FC236}">
                <a16:creationId xmlns:a16="http://schemas.microsoft.com/office/drawing/2014/main" id="{A05A7E63-EADF-4194-B3D3-B5CEBB85640E}"/>
              </a:ext>
            </a:extLst>
          </p:cNvPr>
          <p:cNvSpPr/>
          <p:nvPr/>
        </p:nvSpPr>
        <p:spPr>
          <a:xfrm>
            <a:off x="4150863" y="5284710"/>
            <a:ext cx="2197385" cy="84344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Box 48">
            <a:extLst>
              <a:ext uri="{FF2B5EF4-FFF2-40B4-BE49-F238E27FC236}">
                <a16:creationId xmlns:a16="http://schemas.microsoft.com/office/drawing/2014/main" id="{D701E5DC-DB11-44A5-947C-BF9BA0EB9936}"/>
              </a:ext>
            </a:extLst>
          </p:cNvPr>
          <p:cNvSpPr txBox="1"/>
          <p:nvPr/>
        </p:nvSpPr>
        <p:spPr>
          <a:xfrm>
            <a:off x="8102334" y="5469596"/>
            <a:ext cx="3406799" cy="461665"/>
          </a:xfrm>
          <a:prstGeom prst="rect">
            <a:avLst/>
          </a:prstGeom>
          <a:solidFill>
            <a:schemeClr val="bg1"/>
          </a:solidFill>
          <a:ln>
            <a:noFill/>
          </a:ln>
        </p:spPr>
        <p:txBody>
          <a:bodyPr wrap="square" rtlCol="0">
            <a:spAutoFit/>
          </a:bodyPr>
          <a:lstStyle/>
          <a:p>
            <a:r>
              <a:rPr lang="en-US" sz="1200" dirty="0"/>
              <a:t>Rank – ranks the qty by each gender (F 1,2,3 then </a:t>
            </a:r>
          </a:p>
          <a:p>
            <a:r>
              <a:rPr lang="en-US" sz="1200" dirty="0"/>
              <a:t>M 1,2,3)</a:t>
            </a:r>
          </a:p>
        </p:txBody>
      </p:sp>
      <p:sp>
        <p:nvSpPr>
          <p:cNvPr id="50" name="TextBox 49">
            <a:extLst>
              <a:ext uri="{FF2B5EF4-FFF2-40B4-BE49-F238E27FC236}">
                <a16:creationId xmlns:a16="http://schemas.microsoft.com/office/drawing/2014/main" id="{DC37FA34-1ECD-48CD-B5D7-A308E472F2C0}"/>
              </a:ext>
            </a:extLst>
          </p:cNvPr>
          <p:cNvSpPr txBox="1"/>
          <p:nvPr/>
        </p:nvSpPr>
        <p:spPr>
          <a:xfrm>
            <a:off x="8102334" y="6028345"/>
            <a:ext cx="2697014" cy="707886"/>
          </a:xfrm>
          <a:prstGeom prst="rect">
            <a:avLst/>
          </a:prstGeom>
          <a:solidFill>
            <a:schemeClr val="tx1"/>
          </a:solidFill>
          <a:ln>
            <a:noFill/>
          </a:ln>
        </p:spPr>
        <p:txBody>
          <a:bodyPr wrap="square" rtlCol="0">
            <a:spAutoFit/>
          </a:bodyPr>
          <a:lstStyle/>
          <a:p>
            <a:r>
              <a:rPr lang="en-US" sz="1000" dirty="0">
                <a:solidFill>
                  <a:schemeClr val="bg1"/>
                </a:solidFill>
              </a:rPr>
              <a:t>select *, </a:t>
            </a:r>
          </a:p>
          <a:p>
            <a:r>
              <a:rPr lang="en-US" sz="1000" dirty="0" err="1">
                <a:solidFill>
                  <a:schemeClr val="bg1"/>
                </a:solidFill>
              </a:rPr>
              <a:t>row_number</a:t>
            </a:r>
            <a:r>
              <a:rPr lang="en-US" sz="1000" dirty="0">
                <a:solidFill>
                  <a:schemeClr val="bg1"/>
                </a:solidFill>
              </a:rPr>
              <a:t>() over (partition by gender order by qty)</a:t>
            </a:r>
          </a:p>
          <a:p>
            <a:r>
              <a:rPr lang="en-US" sz="1000" dirty="0">
                <a:solidFill>
                  <a:schemeClr val="bg1"/>
                </a:solidFill>
              </a:rPr>
              <a:t>from baby;</a:t>
            </a:r>
          </a:p>
        </p:txBody>
      </p:sp>
      <p:cxnSp>
        <p:nvCxnSpPr>
          <p:cNvPr id="51" name="Straight Arrow Connector 50">
            <a:extLst>
              <a:ext uri="{FF2B5EF4-FFF2-40B4-BE49-F238E27FC236}">
                <a16:creationId xmlns:a16="http://schemas.microsoft.com/office/drawing/2014/main" id="{B0FD5742-0078-42A3-BF13-C65DA647A73A}"/>
              </a:ext>
            </a:extLst>
          </p:cNvPr>
          <p:cNvCxnSpPr>
            <a:cxnSpLocks/>
            <a:stCxn id="47" idx="3"/>
            <a:endCxn id="49" idx="1"/>
          </p:cNvCxnSpPr>
          <p:nvPr/>
        </p:nvCxnSpPr>
        <p:spPr>
          <a:xfrm flipV="1">
            <a:off x="6348248" y="5700429"/>
            <a:ext cx="1754086" cy="600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56" name="Picture 55">
            <a:extLst>
              <a:ext uri="{FF2B5EF4-FFF2-40B4-BE49-F238E27FC236}">
                <a16:creationId xmlns:a16="http://schemas.microsoft.com/office/drawing/2014/main" id="{9B907212-CE2B-4B7F-A56E-8FBBDDB1557E}"/>
              </a:ext>
            </a:extLst>
          </p:cNvPr>
          <p:cNvPicPr>
            <a:picLocks noChangeAspect="1"/>
          </p:cNvPicPr>
          <p:nvPr/>
        </p:nvPicPr>
        <p:blipFill>
          <a:blip r:embed="rId6"/>
          <a:stretch>
            <a:fillRect/>
          </a:stretch>
        </p:blipFill>
        <p:spPr>
          <a:xfrm>
            <a:off x="8072190" y="802873"/>
            <a:ext cx="3805485" cy="2626127"/>
          </a:xfrm>
          <a:prstGeom prst="rect">
            <a:avLst/>
          </a:prstGeom>
        </p:spPr>
      </p:pic>
      <p:sp>
        <p:nvSpPr>
          <p:cNvPr id="57" name="Rectangle 56">
            <a:extLst>
              <a:ext uri="{FF2B5EF4-FFF2-40B4-BE49-F238E27FC236}">
                <a16:creationId xmlns:a16="http://schemas.microsoft.com/office/drawing/2014/main" id="{AF10FE4E-89F8-4EB3-B3C8-092935CFBBDB}"/>
              </a:ext>
            </a:extLst>
          </p:cNvPr>
          <p:cNvSpPr/>
          <p:nvPr/>
        </p:nvSpPr>
        <p:spPr>
          <a:xfrm>
            <a:off x="8285817" y="1345324"/>
            <a:ext cx="847673" cy="189186"/>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a:extLst>
              <a:ext uri="{FF2B5EF4-FFF2-40B4-BE49-F238E27FC236}">
                <a16:creationId xmlns:a16="http://schemas.microsoft.com/office/drawing/2014/main" id="{6CBF0400-E870-4265-B3C4-5F397C8BD2B9}"/>
              </a:ext>
            </a:extLst>
          </p:cNvPr>
          <p:cNvSpPr txBox="1"/>
          <p:nvPr/>
        </p:nvSpPr>
        <p:spPr>
          <a:xfrm>
            <a:off x="8470876" y="3728213"/>
            <a:ext cx="3406799" cy="1200329"/>
          </a:xfrm>
          <a:prstGeom prst="rect">
            <a:avLst/>
          </a:prstGeom>
          <a:solidFill>
            <a:schemeClr val="bg1"/>
          </a:solidFill>
          <a:ln>
            <a:noFill/>
          </a:ln>
        </p:spPr>
        <p:txBody>
          <a:bodyPr wrap="square" rtlCol="0">
            <a:spAutoFit/>
          </a:bodyPr>
          <a:lstStyle/>
          <a:p>
            <a:r>
              <a:rPr lang="en-US" sz="1200" dirty="0"/>
              <a:t>Can sub </a:t>
            </a:r>
            <a:r>
              <a:rPr lang="en-US" sz="1200" dirty="0" err="1"/>
              <a:t>row_number</a:t>
            </a:r>
            <a:r>
              <a:rPr lang="en-US" sz="1200" dirty="0"/>
              <a:t> </a:t>
            </a:r>
            <a:r>
              <a:rPr lang="en-US" sz="1200" b="1" dirty="0"/>
              <a:t>for Rank() and </a:t>
            </a:r>
            <a:r>
              <a:rPr lang="en-US" sz="1200" b="1" dirty="0" err="1"/>
              <a:t>Dense_Rank</a:t>
            </a:r>
            <a:r>
              <a:rPr lang="en-US" sz="1200" b="1" dirty="0"/>
              <a:t>()</a:t>
            </a:r>
          </a:p>
          <a:p>
            <a:endParaRPr lang="en-US" sz="1200" b="1" dirty="0"/>
          </a:p>
          <a:p>
            <a:r>
              <a:rPr lang="en-US" sz="1200" dirty="0" err="1"/>
              <a:t>Dense_Rank</a:t>
            </a:r>
            <a:r>
              <a:rPr lang="en-US" sz="1200" dirty="0"/>
              <a:t> keeps ties and doesn’t skip numbers (GOOD!)</a:t>
            </a:r>
          </a:p>
          <a:p>
            <a:endParaRPr lang="en-US" sz="1200" dirty="0"/>
          </a:p>
          <a:p>
            <a:r>
              <a:rPr lang="en-US" sz="1200" dirty="0"/>
              <a:t>See pages 250-254</a:t>
            </a:r>
          </a:p>
        </p:txBody>
      </p:sp>
      <p:cxnSp>
        <p:nvCxnSpPr>
          <p:cNvPr id="59" name="Straight Arrow Connector 58">
            <a:extLst>
              <a:ext uri="{FF2B5EF4-FFF2-40B4-BE49-F238E27FC236}">
                <a16:creationId xmlns:a16="http://schemas.microsoft.com/office/drawing/2014/main" id="{C7CC46AC-E446-4355-A2DF-E78DFE5FDC6D}"/>
              </a:ext>
            </a:extLst>
          </p:cNvPr>
          <p:cNvCxnSpPr>
            <a:cxnSpLocks/>
            <a:stCxn id="58" idx="0"/>
            <a:endCxn id="57" idx="3"/>
          </p:cNvCxnSpPr>
          <p:nvPr/>
        </p:nvCxnSpPr>
        <p:spPr>
          <a:xfrm flipH="1" flipV="1">
            <a:off x="9133490" y="1439917"/>
            <a:ext cx="1040786" cy="228829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1346892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6AC5637-35CA-40A6-A02C-0AF6ED5CDCCC}"/>
              </a:ext>
            </a:extLst>
          </p:cNvPr>
          <p:cNvPicPr>
            <a:picLocks noChangeAspect="1"/>
          </p:cNvPicPr>
          <p:nvPr/>
        </p:nvPicPr>
        <p:blipFill rotWithShape="1">
          <a:blip r:embed="rId2"/>
          <a:srcRect t="-6810" r="12387" b="6810"/>
          <a:stretch/>
        </p:blipFill>
        <p:spPr>
          <a:xfrm>
            <a:off x="411272" y="339257"/>
            <a:ext cx="5383353" cy="4220164"/>
          </a:xfrm>
          <a:prstGeom prst="rect">
            <a:avLst/>
          </a:prstGeom>
        </p:spPr>
      </p:pic>
      <p:sp>
        <p:nvSpPr>
          <p:cNvPr id="5" name="TextBox 4">
            <a:extLst>
              <a:ext uri="{FF2B5EF4-FFF2-40B4-BE49-F238E27FC236}">
                <a16:creationId xmlns:a16="http://schemas.microsoft.com/office/drawing/2014/main" id="{08277701-9A59-452B-9357-928FD7000313}"/>
              </a:ext>
            </a:extLst>
          </p:cNvPr>
          <p:cNvSpPr txBox="1"/>
          <p:nvPr/>
        </p:nvSpPr>
        <p:spPr>
          <a:xfrm>
            <a:off x="411272" y="251297"/>
            <a:ext cx="11466403" cy="369332"/>
          </a:xfrm>
          <a:prstGeom prst="rect">
            <a:avLst/>
          </a:prstGeom>
          <a:solidFill>
            <a:schemeClr val="bg1"/>
          </a:solidFill>
          <a:ln>
            <a:noFill/>
          </a:ln>
        </p:spPr>
        <p:txBody>
          <a:bodyPr wrap="square" rtlCol="0">
            <a:spAutoFit/>
          </a:bodyPr>
          <a:lstStyle/>
          <a:p>
            <a:pPr algn="ctr"/>
            <a:r>
              <a:rPr lang="en-US" dirty="0"/>
              <a:t>Window Functions – Part III (only top names + sub query) + NTH_VALUE</a:t>
            </a:r>
          </a:p>
        </p:txBody>
      </p:sp>
      <p:sp>
        <p:nvSpPr>
          <p:cNvPr id="34" name="TextBox 33">
            <a:extLst>
              <a:ext uri="{FF2B5EF4-FFF2-40B4-BE49-F238E27FC236}">
                <a16:creationId xmlns:a16="http://schemas.microsoft.com/office/drawing/2014/main" id="{99685A43-3B0A-4A40-ABBE-7E3E092E3992}"/>
              </a:ext>
            </a:extLst>
          </p:cNvPr>
          <p:cNvSpPr txBox="1"/>
          <p:nvPr/>
        </p:nvSpPr>
        <p:spPr>
          <a:xfrm>
            <a:off x="6642492" y="4852463"/>
            <a:ext cx="2697014" cy="1477328"/>
          </a:xfrm>
          <a:prstGeom prst="rect">
            <a:avLst/>
          </a:prstGeom>
          <a:solidFill>
            <a:schemeClr val="tx1"/>
          </a:solidFill>
          <a:ln>
            <a:noFill/>
          </a:ln>
        </p:spPr>
        <p:txBody>
          <a:bodyPr wrap="square" rtlCol="0">
            <a:spAutoFit/>
          </a:bodyPr>
          <a:lstStyle/>
          <a:p>
            <a:r>
              <a:rPr lang="en-US" sz="1000" dirty="0">
                <a:solidFill>
                  <a:schemeClr val="bg1"/>
                </a:solidFill>
              </a:rPr>
              <a:t>select*from</a:t>
            </a:r>
          </a:p>
          <a:p>
            <a:endParaRPr lang="en-US" sz="1000" dirty="0">
              <a:solidFill>
                <a:schemeClr val="bg1"/>
              </a:solidFill>
            </a:endParaRPr>
          </a:p>
          <a:p>
            <a:r>
              <a:rPr lang="en-US" sz="1000" dirty="0">
                <a:solidFill>
                  <a:schemeClr val="bg1"/>
                </a:solidFill>
              </a:rPr>
              <a:t>(select gender, name, qty,</a:t>
            </a:r>
          </a:p>
          <a:p>
            <a:r>
              <a:rPr lang="en-US" sz="1000" dirty="0">
                <a:solidFill>
                  <a:schemeClr val="bg1"/>
                </a:solidFill>
              </a:rPr>
              <a:t>	</a:t>
            </a:r>
            <a:r>
              <a:rPr lang="en-US" sz="1000" dirty="0" err="1">
                <a:solidFill>
                  <a:schemeClr val="bg1"/>
                </a:solidFill>
              </a:rPr>
              <a:t>first_value</a:t>
            </a:r>
            <a:r>
              <a:rPr lang="en-US" sz="1000" dirty="0">
                <a:solidFill>
                  <a:schemeClr val="bg1"/>
                </a:solidFill>
              </a:rPr>
              <a:t>(name) </a:t>
            </a:r>
          </a:p>
          <a:p>
            <a:r>
              <a:rPr lang="en-US" sz="1000" dirty="0">
                <a:solidFill>
                  <a:schemeClr val="bg1"/>
                </a:solidFill>
              </a:rPr>
              <a:t>	over(partition by gender order by qty desc) as </a:t>
            </a:r>
            <a:r>
              <a:rPr lang="en-US" sz="1000" dirty="0" err="1">
                <a:solidFill>
                  <a:schemeClr val="bg1"/>
                </a:solidFill>
              </a:rPr>
              <a:t>top_name</a:t>
            </a:r>
            <a:endParaRPr lang="en-US" sz="1000" dirty="0">
              <a:solidFill>
                <a:schemeClr val="bg1"/>
              </a:solidFill>
            </a:endParaRPr>
          </a:p>
          <a:p>
            <a:r>
              <a:rPr lang="en-US" sz="1000" dirty="0">
                <a:solidFill>
                  <a:schemeClr val="bg1"/>
                </a:solidFill>
              </a:rPr>
              <a:t>from baby) as </a:t>
            </a:r>
            <a:r>
              <a:rPr lang="en-US" sz="1000" dirty="0" err="1">
                <a:solidFill>
                  <a:schemeClr val="bg1"/>
                </a:solidFill>
              </a:rPr>
              <a:t>top_name_table</a:t>
            </a:r>
            <a:endParaRPr lang="en-US" sz="1000" dirty="0">
              <a:solidFill>
                <a:schemeClr val="bg1"/>
              </a:solidFill>
            </a:endParaRPr>
          </a:p>
          <a:p>
            <a:endParaRPr lang="en-US" sz="1000" dirty="0">
              <a:solidFill>
                <a:schemeClr val="bg1"/>
              </a:solidFill>
            </a:endParaRPr>
          </a:p>
          <a:p>
            <a:r>
              <a:rPr lang="en-US" sz="1000" dirty="0">
                <a:solidFill>
                  <a:schemeClr val="bg1"/>
                </a:solidFill>
              </a:rPr>
              <a:t>where name = </a:t>
            </a:r>
            <a:r>
              <a:rPr lang="en-US" sz="1000" dirty="0" err="1">
                <a:solidFill>
                  <a:schemeClr val="bg1"/>
                </a:solidFill>
              </a:rPr>
              <a:t>top_name</a:t>
            </a:r>
            <a:r>
              <a:rPr lang="en-US" sz="1000" dirty="0">
                <a:solidFill>
                  <a:schemeClr val="bg1"/>
                </a:solidFill>
              </a:rPr>
              <a:t>;</a:t>
            </a:r>
          </a:p>
        </p:txBody>
      </p:sp>
      <p:sp>
        <p:nvSpPr>
          <p:cNvPr id="39" name="TextBox 38">
            <a:extLst>
              <a:ext uri="{FF2B5EF4-FFF2-40B4-BE49-F238E27FC236}">
                <a16:creationId xmlns:a16="http://schemas.microsoft.com/office/drawing/2014/main" id="{54681217-F89A-4FCE-ACF9-06488291BD22}"/>
              </a:ext>
            </a:extLst>
          </p:cNvPr>
          <p:cNvSpPr txBox="1"/>
          <p:nvPr/>
        </p:nvSpPr>
        <p:spPr>
          <a:xfrm>
            <a:off x="258460" y="5960792"/>
            <a:ext cx="3406799" cy="646331"/>
          </a:xfrm>
          <a:prstGeom prst="rect">
            <a:avLst/>
          </a:prstGeom>
          <a:solidFill>
            <a:schemeClr val="bg1"/>
          </a:solidFill>
          <a:ln>
            <a:noFill/>
          </a:ln>
        </p:spPr>
        <p:txBody>
          <a:bodyPr wrap="square" rtlCol="0">
            <a:spAutoFit/>
          </a:bodyPr>
          <a:lstStyle/>
          <a:p>
            <a:r>
              <a:rPr lang="en-US" sz="1200" dirty="0"/>
              <a:t>Output lists only the top names by gender. </a:t>
            </a:r>
          </a:p>
          <a:p>
            <a:endParaRPr lang="en-US" sz="1200" dirty="0"/>
          </a:p>
          <a:p>
            <a:r>
              <a:rPr lang="en-US" sz="1200" dirty="0"/>
              <a:t>It’s like rank, but only picks the #1 spot.</a:t>
            </a:r>
          </a:p>
        </p:txBody>
      </p:sp>
      <p:sp>
        <p:nvSpPr>
          <p:cNvPr id="22" name="Rectangle 21">
            <a:extLst>
              <a:ext uri="{FF2B5EF4-FFF2-40B4-BE49-F238E27FC236}">
                <a16:creationId xmlns:a16="http://schemas.microsoft.com/office/drawing/2014/main" id="{BAFC5CE4-9094-4430-9C6A-3A2A3706D70C}"/>
              </a:ext>
            </a:extLst>
          </p:cNvPr>
          <p:cNvSpPr/>
          <p:nvPr/>
        </p:nvSpPr>
        <p:spPr>
          <a:xfrm>
            <a:off x="544855" y="1216994"/>
            <a:ext cx="2414101" cy="27699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A07C916A-55BF-4377-86BF-48E30875D8F5}"/>
              </a:ext>
            </a:extLst>
          </p:cNvPr>
          <p:cNvSpPr/>
          <p:nvPr/>
        </p:nvSpPr>
        <p:spPr>
          <a:xfrm>
            <a:off x="544855" y="1592489"/>
            <a:ext cx="5147027" cy="904131"/>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Arrow Connector 24">
            <a:extLst>
              <a:ext uri="{FF2B5EF4-FFF2-40B4-BE49-F238E27FC236}">
                <a16:creationId xmlns:a16="http://schemas.microsoft.com/office/drawing/2014/main" id="{6FC6047E-02F5-4631-B1F7-A8563E9A02A5}"/>
              </a:ext>
            </a:extLst>
          </p:cNvPr>
          <p:cNvCxnSpPr>
            <a:cxnSpLocks/>
            <a:stCxn id="24" idx="3"/>
            <a:endCxn id="33" idx="3"/>
          </p:cNvCxnSpPr>
          <p:nvPr/>
        </p:nvCxnSpPr>
        <p:spPr>
          <a:xfrm flipH="1">
            <a:off x="2958955" y="2044555"/>
            <a:ext cx="2732927" cy="331574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2AD45665-EAC7-42AE-8361-CC4F3A451DCE}"/>
              </a:ext>
            </a:extLst>
          </p:cNvPr>
          <p:cNvSpPr txBox="1"/>
          <p:nvPr/>
        </p:nvSpPr>
        <p:spPr>
          <a:xfrm>
            <a:off x="261941" y="4852464"/>
            <a:ext cx="2697014" cy="1015663"/>
          </a:xfrm>
          <a:prstGeom prst="rect">
            <a:avLst/>
          </a:prstGeom>
          <a:solidFill>
            <a:schemeClr val="bg1"/>
          </a:solidFill>
          <a:ln>
            <a:noFill/>
          </a:ln>
        </p:spPr>
        <p:txBody>
          <a:bodyPr wrap="square" rtlCol="0">
            <a:spAutoFit/>
          </a:bodyPr>
          <a:lstStyle/>
          <a:p>
            <a:r>
              <a:rPr lang="en-US" sz="1200" dirty="0"/>
              <a:t>Select* from, </a:t>
            </a:r>
          </a:p>
          <a:p>
            <a:r>
              <a:rPr lang="en-US" sz="1200" dirty="0"/>
              <a:t>then make a custom table output via SQL, </a:t>
            </a:r>
          </a:p>
          <a:p>
            <a:r>
              <a:rPr lang="en-US" sz="1200" dirty="0"/>
              <a:t>name as a temp table,</a:t>
            </a:r>
          </a:p>
          <a:p>
            <a:r>
              <a:rPr lang="en-US" sz="1200" dirty="0"/>
              <a:t>Then filter that with WHERE</a:t>
            </a:r>
          </a:p>
        </p:txBody>
      </p:sp>
      <p:sp>
        <p:nvSpPr>
          <p:cNvPr id="23" name="Rectangle 22">
            <a:extLst>
              <a:ext uri="{FF2B5EF4-FFF2-40B4-BE49-F238E27FC236}">
                <a16:creationId xmlns:a16="http://schemas.microsoft.com/office/drawing/2014/main" id="{BCE7F665-3B10-4324-9394-7CCC184CF26A}"/>
              </a:ext>
            </a:extLst>
          </p:cNvPr>
          <p:cNvSpPr/>
          <p:nvPr/>
        </p:nvSpPr>
        <p:spPr>
          <a:xfrm>
            <a:off x="544854" y="2598047"/>
            <a:ext cx="2414101" cy="27699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 name="Picture 50">
            <a:extLst>
              <a:ext uri="{FF2B5EF4-FFF2-40B4-BE49-F238E27FC236}">
                <a16:creationId xmlns:a16="http://schemas.microsoft.com/office/drawing/2014/main" id="{9D92AF14-BB89-43A2-B3B9-428D5A130C8A}"/>
              </a:ext>
            </a:extLst>
          </p:cNvPr>
          <p:cNvPicPr>
            <a:picLocks noChangeAspect="1"/>
          </p:cNvPicPr>
          <p:nvPr/>
        </p:nvPicPr>
        <p:blipFill>
          <a:blip r:embed="rId3"/>
          <a:stretch>
            <a:fillRect/>
          </a:stretch>
        </p:blipFill>
        <p:spPr>
          <a:xfrm>
            <a:off x="6362822" y="689766"/>
            <a:ext cx="5591955" cy="3953427"/>
          </a:xfrm>
          <a:prstGeom prst="rect">
            <a:avLst/>
          </a:prstGeom>
        </p:spPr>
      </p:pic>
      <p:sp>
        <p:nvSpPr>
          <p:cNvPr id="56" name="Oval 55">
            <a:extLst>
              <a:ext uri="{FF2B5EF4-FFF2-40B4-BE49-F238E27FC236}">
                <a16:creationId xmlns:a16="http://schemas.microsoft.com/office/drawing/2014/main" id="{0F68E0C4-67C6-44A8-8337-DC4DC54391E1}"/>
              </a:ext>
            </a:extLst>
          </p:cNvPr>
          <p:cNvSpPr/>
          <p:nvPr/>
        </p:nvSpPr>
        <p:spPr>
          <a:xfrm>
            <a:off x="6869591" y="1870633"/>
            <a:ext cx="1930868" cy="31776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7" name="Straight Arrow Connector 56">
            <a:extLst>
              <a:ext uri="{FF2B5EF4-FFF2-40B4-BE49-F238E27FC236}">
                <a16:creationId xmlns:a16="http://schemas.microsoft.com/office/drawing/2014/main" id="{C147CA7F-3F46-4132-BA60-3B03C6401227}"/>
              </a:ext>
            </a:extLst>
          </p:cNvPr>
          <p:cNvCxnSpPr>
            <a:cxnSpLocks/>
            <a:stCxn id="56" idx="2"/>
            <a:endCxn id="59" idx="0"/>
          </p:cNvCxnSpPr>
          <p:nvPr/>
        </p:nvCxnSpPr>
        <p:spPr>
          <a:xfrm flipH="1">
            <a:off x="5151613" y="2029515"/>
            <a:ext cx="1717978" cy="282294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4524F2B9-BF9F-4491-BC92-5351B03CD4FD}"/>
              </a:ext>
            </a:extLst>
          </p:cNvPr>
          <p:cNvSpPr txBox="1"/>
          <p:nvPr/>
        </p:nvSpPr>
        <p:spPr>
          <a:xfrm>
            <a:off x="3803106" y="4852463"/>
            <a:ext cx="2697014" cy="1200329"/>
          </a:xfrm>
          <a:prstGeom prst="rect">
            <a:avLst/>
          </a:prstGeom>
          <a:solidFill>
            <a:schemeClr val="bg1"/>
          </a:solidFill>
          <a:ln>
            <a:noFill/>
          </a:ln>
        </p:spPr>
        <p:txBody>
          <a:bodyPr wrap="square" rtlCol="0">
            <a:spAutoFit/>
          </a:bodyPr>
          <a:lstStyle/>
          <a:p>
            <a:r>
              <a:rPr lang="en-US" sz="1200" b="1" dirty="0"/>
              <a:t>Choosing the NTH_VALUE of something!!!</a:t>
            </a:r>
          </a:p>
          <a:p>
            <a:endParaRPr lang="en-US" sz="1200" b="1" dirty="0"/>
          </a:p>
          <a:p>
            <a:r>
              <a:rPr lang="en-US" sz="1200" dirty="0"/>
              <a:t>In this case, same query, but returning the 2</a:t>
            </a:r>
            <a:r>
              <a:rPr lang="en-US" sz="1200" baseline="30000" dirty="0"/>
              <a:t>nd</a:t>
            </a:r>
            <a:r>
              <a:rPr lang="en-US" sz="1200" dirty="0"/>
              <a:t> top name with the </a:t>
            </a:r>
            <a:r>
              <a:rPr lang="en-US" sz="1200" dirty="0" err="1"/>
              <a:t>Nth_value</a:t>
            </a:r>
            <a:r>
              <a:rPr lang="en-US" sz="1200" dirty="0"/>
              <a:t> function. </a:t>
            </a:r>
          </a:p>
        </p:txBody>
      </p:sp>
      <p:sp>
        <p:nvSpPr>
          <p:cNvPr id="65" name="TextBox 64">
            <a:extLst>
              <a:ext uri="{FF2B5EF4-FFF2-40B4-BE49-F238E27FC236}">
                <a16:creationId xmlns:a16="http://schemas.microsoft.com/office/drawing/2014/main" id="{F14FDEE2-2B24-4E8F-9D4B-D28126CC032D}"/>
              </a:ext>
            </a:extLst>
          </p:cNvPr>
          <p:cNvSpPr txBox="1"/>
          <p:nvPr/>
        </p:nvSpPr>
        <p:spPr>
          <a:xfrm>
            <a:off x="9477353" y="4852463"/>
            <a:ext cx="2697014" cy="1477328"/>
          </a:xfrm>
          <a:prstGeom prst="rect">
            <a:avLst/>
          </a:prstGeom>
          <a:solidFill>
            <a:schemeClr val="tx1"/>
          </a:solidFill>
          <a:ln>
            <a:noFill/>
          </a:ln>
        </p:spPr>
        <p:txBody>
          <a:bodyPr wrap="square" rtlCol="0">
            <a:spAutoFit/>
          </a:bodyPr>
          <a:lstStyle/>
          <a:p>
            <a:r>
              <a:rPr lang="en-US" sz="1000" dirty="0">
                <a:solidFill>
                  <a:schemeClr val="bg1"/>
                </a:solidFill>
              </a:rPr>
              <a:t>select*from</a:t>
            </a:r>
          </a:p>
          <a:p>
            <a:endParaRPr lang="en-US" sz="1000" dirty="0">
              <a:solidFill>
                <a:schemeClr val="bg1"/>
              </a:solidFill>
            </a:endParaRPr>
          </a:p>
          <a:p>
            <a:r>
              <a:rPr lang="en-US" sz="1000" dirty="0">
                <a:solidFill>
                  <a:schemeClr val="bg1"/>
                </a:solidFill>
              </a:rPr>
              <a:t>(select gender, name, qty,</a:t>
            </a:r>
          </a:p>
          <a:p>
            <a:r>
              <a:rPr lang="en-US" sz="1000" dirty="0">
                <a:solidFill>
                  <a:schemeClr val="bg1"/>
                </a:solidFill>
              </a:rPr>
              <a:t>	</a:t>
            </a:r>
            <a:r>
              <a:rPr lang="en-US" sz="1000" dirty="0" err="1">
                <a:solidFill>
                  <a:schemeClr val="bg1"/>
                </a:solidFill>
              </a:rPr>
              <a:t>nth_value</a:t>
            </a:r>
            <a:r>
              <a:rPr lang="en-US" sz="1000" dirty="0">
                <a:solidFill>
                  <a:schemeClr val="bg1"/>
                </a:solidFill>
              </a:rPr>
              <a:t>(name, 2) </a:t>
            </a:r>
          </a:p>
          <a:p>
            <a:r>
              <a:rPr lang="en-US" sz="1000" dirty="0">
                <a:solidFill>
                  <a:schemeClr val="bg1"/>
                </a:solidFill>
              </a:rPr>
              <a:t>	over(partition by gender order by qty desc) as </a:t>
            </a:r>
            <a:r>
              <a:rPr lang="en-US" sz="1000" dirty="0" err="1">
                <a:solidFill>
                  <a:schemeClr val="bg1"/>
                </a:solidFill>
              </a:rPr>
              <a:t>top_name</a:t>
            </a:r>
            <a:endParaRPr lang="en-US" sz="1000" dirty="0">
              <a:solidFill>
                <a:schemeClr val="bg1"/>
              </a:solidFill>
            </a:endParaRPr>
          </a:p>
          <a:p>
            <a:r>
              <a:rPr lang="en-US" sz="1000" dirty="0">
                <a:solidFill>
                  <a:schemeClr val="bg1"/>
                </a:solidFill>
              </a:rPr>
              <a:t>from baby) as </a:t>
            </a:r>
            <a:r>
              <a:rPr lang="en-US" sz="1000" dirty="0" err="1">
                <a:solidFill>
                  <a:schemeClr val="bg1"/>
                </a:solidFill>
              </a:rPr>
              <a:t>top_name_table</a:t>
            </a:r>
            <a:endParaRPr lang="en-US" sz="1000" dirty="0">
              <a:solidFill>
                <a:schemeClr val="bg1"/>
              </a:solidFill>
            </a:endParaRPr>
          </a:p>
          <a:p>
            <a:endParaRPr lang="en-US" sz="1000" dirty="0">
              <a:solidFill>
                <a:schemeClr val="bg1"/>
              </a:solidFill>
            </a:endParaRPr>
          </a:p>
          <a:p>
            <a:r>
              <a:rPr lang="en-US" sz="1000" dirty="0">
                <a:solidFill>
                  <a:schemeClr val="bg1"/>
                </a:solidFill>
              </a:rPr>
              <a:t>where name = </a:t>
            </a:r>
            <a:r>
              <a:rPr lang="en-US" sz="1000" dirty="0" err="1">
                <a:solidFill>
                  <a:schemeClr val="bg1"/>
                </a:solidFill>
              </a:rPr>
              <a:t>top_name</a:t>
            </a:r>
            <a:r>
              <a:rPr lang="en-US" sz="1000" dirty="0">
                <a:solidFill>
                  <a:schemeClr val="bg1"/>
                </a:solidFill>
              </a:rPr>
              <a:t>;</a:t>
            </a:r>
          </a:p>
        </p:txBody>
      </p:sp>
    </p:spTree>
    <p:extLst>
      <p:ext uri="{BB962C8B-B14F-4D97-AF65-F5344CB8AC3E}">
        <p14:creationId xmlns:p14="http://schemas.microsoft.com/office/powerpoint/2010/main" val="295405781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BFCC0A8-D004-45D1-BF09-0442A699D431}"/>
              </a:ext>
            </a:extLst>
          </p:cNvPr>
          <p:cNvPicPr>
            <a:picLocks noChangeAspect="1"/>
          </p:cNvPicPr>
          <p:nvPr/>
        </p:nvPicPr>
        <p:blipFill>
          <a:blip r:embed="rId2"/>
          <a:stretch>
            <a:fillRect/>
          </a:stretch>
        </p:blipFill>
        <p:spPr>
          <a:xfrm>
            <a:off x="411272" y="781573"/>
            <a:ext cx="4443560" cy="6025793"/>
          </a:xfrm>
          <a:prstGeom prst="rect">
            <a:avLst/>
          </a:prstGeom>
        </p:spPr>
      </p:pic>
      <p:sp>
        <p:nvSpPr>
          <p:cNvPr id="5" name="TextBox 4">
            <a:extLst>
              <a:ext uri="{FF2B5EF4-FFF2-40B4-BE49-F238E27FC236}">
                <a16:creationId xmlns:a16="http://schemas.microsoft.com/office/drawing/2014/main" id="{08277701-9A59-452B-9357-928FD7000313}"/>
              </a:ext>
            </a:extLst>
          </p:cNvPr>
          <p:cNvSpPr txBox="1"/>
          <p:nvPr/>
        </p:nvSpPr>
        <p:spPr>
          <a:xfrm>
            <a:off x="411272" y="251297"/>
            <a:ext cx="11466403" cy="369332"/>
          </a:xfrm>
          <a:prstGeom prst="rect">
            <a:avLst/>
          </a:prstGeom>
          <a:solidFill>
            <a:schemeClr val="bg1"/>
          </a:solidFill>
          <a:ln>
            <a:noFill/>
          </a:ln>
        </p:spPr>
        <p:txBody>
          <a:bodyPr wrap="square" rtlCol="0">
            <a:spAutoFit/>
          </a:bodyPr>
          <a:lstStyle/>
          <a:p>
            <a:pPr algn="ctr"/>
            <a:r>
              <a:rPr lang="en-US" dirty="0"/>
              <a:t>CTE – write a temp query, then write another query to reference it (think subquery, but better)</a:t>
            </a:r>
          </a:p>
        </p:txBody>
      </p:sp>
      <p:sp>
        <p:nvSpPr>
          <p:cNvPr id="24" name="Rectangle 23">
            <a:extLst>
              <a:ext uri="{FF2B5EF4-FFF2-40B4-BE49-F238E27FC236}">
                <a16:creationId xmlns:a16="http://schemas.microsoft.com/office/drawing/2014/main" id="{A07C916A-55BF-4377-86BF-48E30875D8F5}"/>
              </a:ext>
            </a:extLst>
          </p:cNvPr>
          <p:cNvSpPr/>
          <p:nvPr/>
        </p:nvSpPr>
        <p:spPr>
          <a:xfrm>
            <a:off x="411272" y="1190957"/>
            <a:ext cx="3328521" cy="118237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Arrow Connector 24">
            <a:extLst>
              <a:ext uri="{FF2B5EF4-FFF2-40B4-BE49-F238E27FC236}">
                <a16:creationId xmlns:a16="http://schemas.microsoft.com/office/drawing/2014/main" id="{6FC6047E-02F5-4631-B1F7-A8563E9A02A5}"/>
              </a:ext>
            </a:extLst>
          </p:cNvPr>
          <p:cNvCxnSpPr>
            <a:cxnSpLocks/>
            <a:stCxn id="24" idx="3"/>
            <a:endCxn id="33" idx="1"/>
          </p:cNvCxnSpPr>
          <p:nvPr/>
        </p:nvCxnSpPr>
        <p:spPr>
          <a:xfrm flipV="1">
            <a:off x="3739793" y="1767996"/>
            <a:ext cx="1398218" cy="1414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2AD45665-EAC7-42AE-8361-CC4F3A451DCE}"/>
              </a:ext>
            </a:extLst>
          </p:cNvPr>
          <p:cNvSpPr txBox="1"/>
          <p:nvPr/>
        </p:nvSpPr>
        <p:spPr>
          <a:xfrm>
            <a:off x="5138011" y="1537163"/>
            <a:ext cx="2697014" cy="461665"/>
          </a:xfrm>
          <a:prstGeom prst="rect">
            <a:avLst/>
          </a:prstGeom>
          <a:solidFill>
            <a:schemeClr val="bg1"/>
          </a:solidFill>
          <a:ln>
            <a:noFill/>
          </a:ln>
        </p:spPr>
        <p:txBody>
          <a:bodyPr wrap="square" rtlCol="0">
            <a:spAutoFit/>
          </a:bodyPr>
          <a:lstStyle/>
          <a:p>
            <a:r>
              <a:rPr lang="en-US" sz="1200" b="1" dirty="0" err="1"/>
              <a:t>Top_issues</a:t>
            </a:r>
            <a:r>
              <a:rPr lang="en-US" sz="1200" b="1" dirty="0"/>
              <a:t> </a:t>
            </a:r>
            <a:r>
              <a:rPr lang="en-US" sz="1200" dirty="0"/>
              <a:t> is my CTE. It is a query written from lines 2-7.</a:t>
            </a:r>
          </a:p>
        </p:txBody>
      </p:sp>
      <p:sp>
        <p:nvSpPr>
          <p:cNvPr id="56" name="Oval 55">
            <a:extLst>
              <a:ext uri="{FF2B5EF4-FFF2-40B4-BE49-F238E27FC236}">
                <a16:creationId xmlns:a16="http://schemas.microsoft.com/office/drawing/2014/main" id="{0F68E0C4-67C6-44A8-8337-DC4DC54391E1}"/>
              </a:ext>
            </a:extLst>
          </p:cNvPr>
          <p:cNvSpPr/>
          <p:nvPr/>
        </p:nvSpPr>
        <p:spPr>
          <a:xfrm>
            <a:off x="544853" y="2484654"/>
            <a:ext cx="2249717" cy="31776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TextBox 64">
            <a:extLst>
              <a:ext uri="{FF2B5EF4-FFF2-40B4-BE49-F238E27FC236}">
                <a16:creationId xmlns:a16="http://schemas.microsoft.com/office/drawing/2014/main" id="{F14FDEE2-2B24-4E8F-9D4B-D28126CC032D}"/>
              </a:ext>
            </a:extLst>
          </p:cNvPr>
          <p:cNvSpPr txBox="1"/>
          <p:nvPr/>
        </p:nvSpPr>
        <p:spPr>
          <a:xfrm>
            <a:off x="9354064" y="4359934"/>
            <a:ext cx="2697014" cy="2246769"/>
          </a:xfrm>
          <a:prstGeom prst="rect">
            <a:avLst/>
          </a:prstGeom>
          <a:solidFill>
            <a:schemeClr val="tx1"/>
          </a:solidFill>
          <a:ln>
            <a:noFill/>
          </a:ln>
        </p:spPr>
        <p:txBody>
          <a:bodyPr wrap="square" rtlCol="0">
            <a:spAutoFit/>
          </a:bodyPr>
          <a:lstStyle/>
          <a:p>
            <a:r>
              <a:rPr lang="en-US" sz="1000" dirty="0">
                <a:solidFill>
                  <a:schemeClr val="bg1"/>
                </a:solidFill>
              </a:rPr>
              <a:t>With </a:t>
            </a:r>
            <a:r>
              <a:rPr lang="en-US" sz="1000" dirty="0" err="1">
                <a:solidFill>
                  <a:schemeClr val="bg1"/>
                </a:solidFill>
              </a:rPr>
              <a:t>top_issues</a:t>
            </a:r>
            <a:r>
              <a:rPr lang="en-US" sz="1000" dirty="0">
                <a:solidFill>
                  <a:schemeClr val="bg1"/>
                </a:solidFill>
              </a:rPr>
              <a:t> as</a:t>
            </a:r>
          </a:p>
          <a:p>
            <a:r>
              <a:rPr lang="en-US" sz="1000" dirty="0">
                <a:solidFill>
                  <a:schemeClr val="bg1"/>
                </a:solidFill>
              </a:rPr>
              <a:t>(select </a:t>
            </a:r>
            <a:r>
              <a:rPr lang="en-US" sz="1000" dirty="0" err="1">
                <a:solidFill>
                  <a:schemeClr val="bg1"/>
                </a:solidFill>
              </a:rPr>
              <a:t>employeename</a:t>
            </a:r>
            <a:r>
              <a:rPr lang="en-US" sz="1000" dirty="0">
                <a:solidFill>
                  <a:schemeClr val="bg1"/>
                </a:solidFill>
              </a:rPr>
              <a:t>,</a:t>
            </a:r>
          </a:p>
          <a:p>
            <a:r>
              <a:rPr lang="en-US" sz="1000" dirty="0">
                <a:solidFill>
                  <a:schemeClr val="bg1"/>
                </a:solidFill>
              </a:rPr>
              <a:t>	count (</a:t>
            </a:r>
            <a:r>
              <a:rPr lang="en-US" sz="1000" dirty="0" err="1">
                <a:solidFill>
                  <a:schemeClr val="bg1"/>
                </a:solidFill>
              </a:rPr>
              <a:t>employeename</a:t>
            </a:r>
            <a:r>
              <a:rPr lang="en-US" sz="1000" dirty="0">
                <a:solidFill>
                  <a:schemeClr val="bg1"/>
                </a:solidFill>
              </a:rPr>
              <a:t>) as </a:t>
            </a:r>
            <a:r>
              <a:rPr lang="en-US" sz="1000" dirty="0" err="1">
                <a:solidFill>
                  <a:schemeClr val="bg1"/>
                </a:solidFill>
              </a:rPr>
              <a:t>count_employee</a:t>
            </a:r>
            <a:r>
              <a:rPr lang="en-US" sz="1000" dirty="0">
                <a:solidFill>
                  <a:schemeClr val="bg1"/>
                </a:solidFill>
              </a:rPr>
              <a:t>,</a:t>
            </a:r>
          </a:p>
          <a:p>
            <a:r>
              <a:rPr lang="en-US" sz="1000" dirty="0">
                <a:solidFill>
                  <a:schemeClr val="bg1"/>
                </a:solidFill>
              </a:rPr>
              <a:t>	count (</a:t>
            </a:r>
            <a:r>
              <a:rPr lang="en-US" sz="1000" dirty="0" err="1">
                <a:solidFill>
                  <a:schemeClr val="bg1"/>
                </a:solidFill>
              </a:rPr>
              <a:t>timein</a:t>
            </a:r>
            <a:r>
              <a:rPr lang="en-US" sz="1000" dirty="0">
                <a:solidFill>
                  <a:schemeClr val="bg1"/>
                </a:solidFill>
              </a:rPr>
              <a:t>) as </a:t>
            </a:r>
            <a:r>
              <a:rPr lang="en-US" sz="1000" dirty="0" err="1">
                <a:solidFill>
                  <a:schemeClr val="bg1"/>
                </a:solidFill>
              </a:rPr>
              <a:t>timein</a:t>
            </a:r>
            <a:endParaRPr lang="en-US" sz="1000" dirty="0">
              <a:solidFill>
                <a:schemeClr val="bg1"/>
              </a:solidFill>
            </a:endParaRPr>
          </a:p>
          <a:p>
            <a:r>
              <a:rPr lang="en-US" sz="1000" dirty="0">
                <a:solidFill>
                  <a:schemeClr val="bg1"/>
                </a:solidFill>
              </a:rPr>
              <a:t>from test4weektm</a:t>
            </a:r>
          </a:p>
          <a:p>
            <a:r>
              <a:rPr lang="en-US" sz="1000" dirty="0">
                <a:solidFill>
                  <a:schemeClr val="bg1"/>
                </a:solidFill>
              </a:rPr>
              <a:t>group by </a:t>
            </a:r>
            <a:r>
              <a:rPr lang="en-US" sz="1000" dirty="0" err="1">
                <a:solidFill>
                  <a:schemeClr val="bg1"/>
                </a:solidFill>
              </a:rPr>
              <a:t>employeename</a:t>
            </a:r>
            <a:endParaRPr lang="en-US" sz="1000" dirty="0">
              <a:solidFill>
                <a:schemeClr val="bg1"/>
              </a:solidFill>
            </a:endParaRPr>
          </a:p>
          <a:p>
            <a:r>
              <a:rPr lang="en-US" sz="1000" dirty="0">
                <a:solidFill>
                  <a:schemeClr val="bg1"/>
                </a:solidFill>
              </a:rPr>
              <a:t>order by count(</a:t>
            </a:r>
            <a:r>
              <a:rPr lang="en-US" sz="1000" dirty="0" err="1">
                <a:solidFill>
                  <a:schemeClr val="bg1"/>
                </a:solidFill>
              </a:rPr>
              <a:t>employeename</a:t>
            </a:r>
            <a:r>
              <a:rPr lang="en-US" sz="1000" dirty="0">
                <a:solidFill>
                  <a:schemeClr val="bg1"/>
                </a:solidFill>
              </a:rPr>
              <a:t>) desc)</a:t>
            </a:r>
          </a:p>
          <a:p>
            <a:endParaRPr lang="en-US" sz="1000" dirty="0">
              <a:solidFill>
                <a:schemeClr val="bg1"/>
              </a:solidFill>
            </a:endParaRPr>
          </a:p>
          <a:p>
            <a:r>
              <a:rPr lang="en-US" sz="1000" dirty="0">
                <a:solidFill>
                  <a:schemeClr val="bg1"/>
                </a:solidFill>
              </a:rPr>
              <a:t>select*from </a:t>
            </a:r>
            <a:r>
              <a:rPr lang="en-US" sz="1000" dirty="0" err="1">
                <a:solidFill>
                  <a:schemeClr val="bg1"/>
                </a:solidFill>
              </a:rPr>
              <a:t>top_issues</a:t>
            </a:r>
            <a:endParaRPr lang="en-US" sz="1000" dirty="0">
              <a:solidFill>
                <a:schemeClr val="bg1"/>
              </a:solidFill>
            </a:endParaRPr>
          </a:p>
          <a:p>
            <a:r>
              <a:rPr lang="en-US" sz="1000" dirty="0">
                <a:solidFill>
                  <a:schemeClr val="bg1"/>
                </a:solidFill>
              </a:rPr>
              <a:t>	where </a:t>
            </a:r>
            <a:r>
              <a:rPr lang="en-US" sz="1000" dirty="0" err="1">
                <a:solidFill>
                  <a:schemeClr val="bg1"/>
                </a:solidFill>
              </a:rPr>
              <a:t>count_employee</a:t>
            </a:r>
            <a:r>
              <a:rPr lang="en-US" sz="1000" dirty="0">
                <a:solidFill>
                  <a:schemeClr val="bg1"/>
                </a:solidFill>
              </a:rPr>
              <a:t> &gt; 350</a:t>
            </a:r>
          </a:p>
          <a:p>
            <a:r>
              <a:rPr lang="en-US" sz="1000" dirty="0">
                <a:solidFill>
                  <a:schemeClr val="bg1"/>
                </a:solidFill>
              </a:rPr>
              <a:t>union all</a:t>
            </a:r>
          </a:p>
          <a:p>
            <a:r>
              <a:rPr lang="en-US" sz="1000" dirty="0">
                <a:solidFill>
                  <a:schemeClr val="bg1"/>
                </a:solidFill>
              </a:rPr>
              <a:t>select*from </a:t>
            </a:r>
            <a:r>
              <a:rPr lang="en-US" sz="1000" dirty="0" err="1">
                <a:solidFill>
                  <a:schemeClr val="bg1"/>
                </a:solidFill>
              </a:rPr>
              <a:t>top_issues</a:t>
            </a:r>
            <a:endParaRPr lang="en-US" sz="1000" dirty="0">
              <a:solidFill>
                <a:schemeClr val="bg1"/>
              </a:solidFill>
            </a:endParaRPr>
          </a:p>
          <a:p>
            <a:r>
              <a:rPr lang="en-US" sz="1000" dirty="0">
                <a:solidFill>
                  <a:schemeClr val="bg1"/>
                </a:solidFill>
              </a:rPr>
              <a:t>	where </a:t>
            </a:r>
            <a:r>
              <a:rPr lang="en-US" sz="1000" dirty="0" err="1">
                <a:solidFill>
                  <a:schemeClr val="bg1"/>
                </a:solidFill>
              </a:rPr>
              <a:t>timein</a:t>
            </a:r>
            <a:r>
              <a:rPr lang="en-US" sz="1000" dirty="0">
                <a:solidFill>
                  <a:schemeClr val="bg1"/>
                </a:solidFill>
              </a:rPr>
              <a:t> &lt; 1;</a:t>
            </a:r>
          </a:p>
        </p:txBody>
      </p:sp>
      <p:sp>
        <p:nvSpPr>
          <p:cNvPr id="28" name="Oval 27">
            <a:extLst>
              <a:ext uri="{FF2B5EF4-FFF2-40B4-BE49-F238E27FC236}">
                <a16:creationId xmlns:a16="http://schemas.microsoft.com/office/drawing/2014/main" id="{1F96235F-156A-4D00-B94D-BB26AA65A809}"/>
              </a:ext>
            </a:extLst>
          </p:cNvPr>
          <p:cNvSpPr/>
          <p:nvPr/>
        </p:nvSpPr>
        <p:spPr>
          <a:xfrm>
            <a:off x="544852" y="2913742"/>
            <a:ext cx="2249717" cy="31776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7420661E-B111-4F79-8AA3-3EB61D296076}"/>
              </a:ext>
            </a:extLst>
          </p:cNvPr>
          <p:cNvSpPr txBox="1"/>
          <p:nvPr/>
        </p:nvSpPr>
        <p:spPr>
          <a:xfrm>
            <a:off x="5138011" y="2575867"/>
            <a:ext cx="2697014" cy="1569660"/>
          </a:xfrm>
          <a:prstGeom prst="rect">
            <a:avLst/>
          </a:prstGeom>
          <a:solidFill>
            <a:schemeClr val="bg1"/>
          </a:solidFill>
          <a:ln>
            <a:noFill/>
          </a:ln>
        </p:spPr>
        <p:txBody>
          <a:bodyPr wrap="square" rtlCol="0">
            <a:spAutoFit/>
          </a:bodyPr>
          <a:lstStyle/>
          <a:p>
            <a:r>
              <a:rPr lang="en-US" sz="1200" dirty="0"/>
              <a:t>Then I referenced that CTE </a:t>
            </a:r>
            <a:r>
              <a:rPr lang="en-US" sz="1200" b="1" dirty="0"/>
              <a:t>twice</a:t>
            </a:r>
            <a:r>
              <a:rPr lang="en-US" sz="1200" dirty="0"/>
              <a:t> in lines 9-13.</a:t>
            </a:r>
          </a:p>
          <a:p>
            <a:endParaRPr lang="en-US" sz="1200" dirty="0"/>
          </a:p>
          <a:p>
            <a:r>
              <a:rPr lang="en-US" sz="1200" dirty="0"/>
              <a:t>And used </a:t>
            </a:r>
            <a:r>
              <a:rPr lang="en-US" sz="1200" b="1" dirty="0"/>
              <a:t>Union All </a:t>
            </a:r>
            <a:r>
              <a:rPr lang="en-US" sz="1200" dirty="0"/>
              <a:t> to combine the outputs together.</a:t>
            </a:r>
          </a:p>
          <a:p>
            <a:endParaRPr lang="en-US" sz="1200" dirty="0"/>
          </a:p>
          <a:p>
            <a:r>
              <a:rPr lang="en-US" sz="1200" dirty="0"/>
              <a:t>Tok the top and the bottom of the CTE with where clause.</a:t>
            </a:r>
          </a:p>
        </p:txBody>
      </p:sp>
      <p:cxnSp>
        <p:nvCxnSpPr>
          <p:cNvPr id="32" name="Straight Arrow Connector 31">
            <a:extLst>
              <a:ext uri="{FF2B5EF4-FFF2-40B4-BE49-F238E27FC236}">
                <a16:creationId xmlns:a16="http://schemas.microsoft.com/office/drawing/2014/main" id="{5DD7FC8A-D8E3-47E9-AE3F-5C91C7144DAF}"/>
              </a:ext>
            </a:extLst>
          </p:cNvPr>
          <p:cNvCxnSpPr>
            <a:cxnSpLocks/>
            <a:stCxn id="56" idx="6"/>
            <a:endCxn id="29" idx="1"/>
          </p:cNvCxnSpPr>
          <p:nvPr/>
        </p:nvCxnSpPr>
        <p:spPr>
          <a:xfrm>
            <a:off x="2794570" y="2643536"/>
            <a:ext cx="2343441" cy="71716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77F48572-D270-4B47-B7F8-948C82D1F98C}"/>
              </a:ext>
            </a:extLst>
          </p:cNvPr>
          <p:cNvCxnSpPr>
            <a:cxnSpLocks/>
            <a:stCxn id="28" idx="6"/>
            <a:endCxn id="29" idx="1"/>
          </p:cNvCxnSpPr>
          <p:nvPr/>
        </p:nvCxnSpPr>
        <p:spPr>
          <a:xfrm>
            <a:off x="2794569" y="3072624"/>
            <a:ext cx="2343442" cy="28807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7907477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502315C-A0DB-46C6-AC78-761E2E34E457}"/>
              </a:ext>
            </a:extLst>
          </p:cNvPr>
          <p:cNvPicPr>
            <a:picLocks noChangeAspect="1"/>
          </p:cNvPicPr>
          <p:nvPr/>
        </p:nvPicPr>
        <p:blipFill rotWithShape="1">
          <a:blip r:embed="rId2"/>
          <a:srcRect b="15523"/>
          <a:stretch/>
        </p:blipFill>
        <p:spPr>
          <a:xfrm>
            <a:off x="411272" y="3763851"/>
            <a:ext cx="3317947" cy="2842852"/>
          </a:xfrm>
          <a:prstGeom prst="rect">
            <a:avLst/>
          </a:prstGeom>
        </p:spPr>
      </p:pic>
      <p:pic>
        <p:nvPicPr>
          <p:cNvPr id="6" name="Picture 5">
            <a:extLst>
              <a:ext uri="{FF2B5EF4-FFF2-40B4-BE49-F238E27FC236}">
                <a16:creationId xmlns:a16="http://schemas.microsoft.com/office/drawing/2014/main" id="{FD36C9C7-F7EE-4C81-9B0E-E52F40F6FD74}"/>
              </a:ext>
            </a:extLst>
          </p:cNvPr>
          <p:cNvPicPr>
            <a:picLocks noChangeAspect="1"/>
          </p:cNvPicPr>
          <p:nvPr/>
        </p:nvPicPr>
        <p:blipFill>
          <a:blip r:embed="rId3"/>
          <a:stretch>
            <a:fillRect/>
          </a:stretch>
        </p:blipFill>
        <p:spPr>
          <a:xfrm>
            <a:off x="411272" y="814357"/>
            <a:ext cx="3279311" cy="2854653"/>
          </a:xfrm>
          <a:prstGeom prst="rect">
            <a:avLst/>
          </a:prstGeom>
        </p:spPr>
      </p:pic>
      <p:sp>
        <p:nvSpPr>
          <p:cNvPr id="5" name="TextBox 4">
            <a:extLst>
              <a:ext uri="{FF2B5EF4-FFF2-40B4-BE49-F238E27FC236}">
                <a16:creationId xmlns:a16="http://schemas.microsoft.com/office/drawing/2014/main" id="{08277701-9A59-452B-9357-928FD7000313}"/>
              </a:ext>
            </a:extLst>
          </p:cNvPr>
          <p:cNvSpPr txBox="1"/>
          <p:nvPr/>
        </p:nvSpPr>
        <p:spPr>
          <a:xfrm>
            <a:off x="411272" y="251297"/>
            <a:ext cx="11466403" cy="369332"/>
          </a:xfrm>
          <a:prstGeom prst="rect">
            <a:avLst/>
          </a:prstGeom>
          <a:solidFill>
            <a:schemeClr val="bg1"/>
          </a:solidFill>
          <a:ln>
            <a:noFill/>
          </a:ln>
        </p:spPr>
        <p:txBody>
          <a:bodyPr wrap="square" rtlCol="0">
            <a:spAutoFit/>
          </a:bodyPr>
          <a:lstStyle/>
          <a:p>
            <a:pPr algn="ctr"/>
            <a:r>
              <a:rPr lang="en-US" dirty="0"/>
              <a:t>:: = cast and || = </a:t>
            </a:r>
            <a:r>
              <a:rPr lang="en-US" dirty="0" err="1"/>
              <a:t>concat</a:t>
            </a:r>
            <a:r>
              <a:rPr lang="en-US" dirty="0"/>
              <a:t> and Coalesce()</a:t>
            </a:r>
          </a:p>
        </p:txBody>
      </p:sp>
      <p:cxnSp>
        <p:nvCxnSpPr>
          <p:cNvPr id="25" name="Straight Arrow Connector 24">
            <a:extLst>
              <a:ext uri="{FF2B5EF4-FFF2-40B4-BE49-F238E27FC236}">
                <a16:creationId xmlns:a16="http://schemas.microsoft.com/office/drawing/2014/main" id="{6FC6047E-02F5-4631-B1F7-A8563E9A02A5}"/>
              </a:ext>
            </a:extLst>
          </p:cNvPr>
          <p:cNvCxnSpPr>
            <a:cxnSpLocks/>
            <a:stCxn id="28" idx="6"/>
            <a:endCxn id="33" idx="1"/>
          </p:cNvCxnSpPr>
          <p:nvPr/>
        </p:nvCxnSpPr>
        <p:spPr>
          <a:xfrm>
            <a:off x="2344849" y="1374201"/>
            <a:ext cx="1749653" cy="21747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2AD45665-EAC7-42AE-8361-CC4F3A451DCE}"/>
              </a:ext>
            </a:extLst>
          </p:cNvPr>
          <p:cNvSpPr txBox="1"/>
          <p:nvPr/>
        </p:nvSpPr>
        <p:spPr>
          <a:xfrm>
            <a:off x="4094502" y="1176179"/>
            <a:ext cx="2697014" cy="830997"/>
          </a:xfrm>
          <a:prstGeom prst="rect">
            <a:avLst/>
          </a:prstGeom>
          <a:solidFill>
            <a:schemeClr val="bg1"/>
          </a:solidFill>
          <a:ln>
            <a:noFill/>
          </a:ln>
        </p:spPr>
        <p:txBody>
          <a:bodyPr wrap="square" rtlCol="0">
            <a:spAutoFit/>
          </a:bodyPr>
          <a:lstStyle/>
          <a:p>
            <a:r>
              <a:rPr lang="en-US" sz="1200" dirty="0"/>
              <a:t>Used </a:t>
            </a:r>
            <a:r>
              <a:rPr lang="en-US" sz="1200" b="1" dirty="0"/>
              <a:t>:: </a:t>
            </a:r>
            <a:r>
              <a:rPr lang="en-US" sz="1200" dirty="0"/>
              <a:t>to cast </a:t>
            </a:r>
            <a:r>
              <a:rPr lang="en-US" sz="1200" dirty="0" err="1"/>
              <a:t>workdate</a:t>
            </a:r>
            <a:r>
              <a:rPr lang="en-US" sz="1200" dirty="0"/>
              <a:t> as text.</a:t>
            </a:r>
          </a:p>
          <a:p>
            <a:endParaRPr lang="en-US" sz="1200" dirty="0"/>
          </a:p>
          <a:p>
            <a:r>
              <a:rPr lang="en-US" sz="1200" dirty="0"/>
              <a:t>Can really cast anything if compatible value to data type. </a:t>
            </a:r>
          </a:p>
        </p:txBody>
      </p:sp>
      <p:sp>
        <p:nvSpPr>
          <p:cNvPr id="56" name="Oval 55">
            <a:extLst>
              <a:ext uri="{FF2B5EF4-FFF2-40B4-BE49-F238E27FC236}">
                <a16:creationId xmlns:a16="http://schemas.microsoft.com/office/drawing/2014/main" id="{0F68E0C4-67C6-44A8-8337-DC4DC54391E1}"/>
              </a:ext>
            </a:extLst>
          </p:cNvPr>
          <p:cNvSpPr/>
          <p:nvPr/>
        </p:nvSpPr>
        <p:spPr>
          <a:xfrm>
            <a:off x="1157033" y="4172627"/>
            <a:ext cx="928774" cy="31776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1F96235F-156A-4D00-B94D-BB26AA65A809}"/>
              </a:ext>
            </a:extLst>
          </p:cNvPr>
          <p:cNvSpPr/>
          <p:nvPr/>
        </p:nvSpPr>
        <p:spPr>
          <a:xfrm>
            <a:off x="1091323" y="1215319"/>
            <a:ext cx="1253526" cy="31776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7420661E-B111-4F79-8AA3-3EB61D296076}"/>
              </a:ext>
            </a:extLst>
          </p:cNvPr>
          <p:cNvSpPr txBox="1"/>
          <p:nvPr/>
        </p:nvSpPr>
        <p:spPr>
          <a:xfrm>
            <a:off x="4094502" y="2657618"/>
            <a:ext cx="2697014" cy="830997"/>
          </a:xfrm>
          <a:prstGeom prst="rect">
            <a:avLst/>
          </a:prstGeom>
          <a:solidFill>
            <a:schemeClr val="bg1"/>
          </a:solidFill>
          <a:ln>
            <a:noFill/>
          </a:ln>
        </p:spPr>
        <p:txBody>
          <a:bodyPr wrap="square" rtlCol="0">
            <a:spAutoFit/>
          </a:bodyPr>
          <a:lstStyle/>
          <a:p>
            <a:r>
              <a:rPr lang="en-US" sz="1200" dirty="0"/>
              <a:t>Use || to </a:t>
            </a:r>
            <a:r>
              <a:rPr lang="en-US" sz="1200" dirty="0" err="1"/>
              <a:t>concat</a:t>
            </a:r>
            <a:r>
              <a:rPr lang="en-US" sz="1200" dirty="0"/>
              <a:t> with other </a:t>
            </a:r>
            <a:r>
              <a:rPr lang="en-US" sz="1200" dirty="0" err="1"/>
              <a:t>columsn</a:t>
            </a:r>
            <a:r>
              <a:rPr lang="en-US" sz="1200" dirty="0"/>
              <a:t> or values. </a:t>
            </a:r>
          </a:p>
          <a:p>
            <a:endParaRPr lang="en-US" sz="1200" dirty="0"/>
          </a:p>
          <a:p>
            <a:r>
              <a:rPr lang="en-US" sz="1200" dirty="0"/>
              <a:t>Here we have “DM, AM” combined.</a:t>
            </a:r>
          </a:p>
        </p:txBody>
      </p:sp>
      <p:cxnSp>
        <p:nvCxnSpPr>
          <p:cNvPr id="32" name="Straight Arrow Connector 31">
            <a:extLst>
              <a:ext uri="{FF2B5EF4-FFF2-40B4-BE49-F238E27FC236}">
                <a16:creationId xmlns:a16="http://schemas.microsoft.com/office/drawing/2014/main" id="{5DD7FC8A-D8E3-47E9-AE3F-5C91C7144DAF}"/>
              </a:ext>
            </a:extLst>
          </p:cNvPr>
          <p:cNvCxnSpPr>
            <a:cxnSpLocks/>
            <a:stCxn id="56" idx="6"/>
            <a:endCxn id="29" idx="1"/>
          </p:cNvCxnSpPr>
          <p:nvPr/>
        </p:nvCxnSpPr>
        <p:spPr>
          <a:xfrm flipV="1">
            <a:off x="2085807" y="3073117"/>
            <a:ext cx="2008695" cy="125839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20" name="Picture 19">
            <a:extLst>
              <a:ext uri="{FF2B5EF4-FFF2-40B4-BE49-F238E27FC236}">
                <a16:creationId xmlns:a16="http://schemas.microsoft.com/office/drawing/2014/main" id="{6AF5A10A-9533-4C10-B267-1276E3A33F85}"/>
              </a:ext>
            </a:extLst>
          </p:cNvPr>
          <p:cNvPicPr>
            <a:picLocks noChangeAspect="1"/>
          </p:cNvPicPr>
          <p:nvPr/>
        </p:nvPicPr>
        <p:blipFill>
          <a:blip r:embed="rId4"/>
          <a:stretch>
            <a:fillRect/>
          </a:stretch>
        </p:blipFill>
        <p:spPr>
          <a:xfrm>
            <a:off x="7195436" y="762700"/>
            <a:ext cx="2419344" cy="2168346"/>
          </a:xfrm>
          <a:prstGeom prst="rect">
            <a:avLst/>
          </a:prstGeom>
        </p:spPr>
      </p:pic>
      <p:pic>
        <p:nvPicPr>
          <p:cNvPr id="22" name="Picture 21">
            <a:extLst>
              <a:ext uri="{FF2B5EF4-FFF2-40B4-BE49-F238E27FC236}">
                <a16:creationId xmlns:a16="http://schemas.microsoft.com/office/drawing/2014/main" id="{565FF6AE-18A1-4F8A-8821-F46D5377A77C}"/>
              </a:ext>
            </a:extLst>
          </p:cNvPr>
          <p:cNvPicPr>
            <a:picLocks noChangeAspect="1"/>
          </p:cNvPicPr>
          <p:nvPr/>
        </p:nvPicPr>
        <p:blipFill>
          <a:blip r:embed="rId5"/>
          <a:stretch>
            <a:fillRect/>
          </a:stretch>
        </p:blipFill>
        <p:spPr>
          <a:xfrm>
            <a:off x="9706626" y="762700"/>
            <a:ext cx="2445156" cy="2168346"/>
          </a:xfrm>
          <a:prstGeom prst="rect">
            <a:avLst/>
          </a:prstGeom>
        </p:spPr>
      </p:pic>
      <p:pic>
        <p:nvPicPr>
          <p:cNvPr id="26" name="Picture 25">
            <a:extLst>
              <a:ext uri="{FF2B5EF4-FFF2-40B4-BE49-F238E27FC236}">
                <a16:creationId xmlns:a16="http://schemas.microsoft.com/office/drawing/2014/main" id="{7D58B8A0-9C4C-4AB1-8447-334701F1D72F}"/>
              </a:ext>
            </a:extLst>
          </p:cNvPr>
          <p:cNvPicPr>
            <a:picLocks noChangeAspect="1"/>
          </p:cNvPicPr>
          <p:nvPr/>
        </p:nvPicPr>
        <p:blipFill>
          <a:blip r:embed="rId6"/>
          <a:stretch>
            <a:fillRect/>
          </a:stretch>
        </p:blipFill>
        <p:spPr>
          <a:xfrm>
            <a:off x="8865198" y="3073116"/>
            <a:ext cx="3286584" cy="3153215"/>
          </a:xfrm>
          <a:prstGeom prst="rect">
            <a:avLst/>
          </a:prstGeom>
        </p:spPr>
      </p:pic>
      <p:sp>
        <p:nvSpPr>
          <p:cNvPr id="37" name="Oval 36">
            <a:extLst>
              <a:ext uri="{FF2B5EF4-FFF2-40B4-BE49-F238E27FC236}">
                <a16:creationId xmlns:a16="http://schemas.microsoft.com/office/drawing/2014/main" id="{6BD62B34-3BE8-4735-8664-78B0B58E0B90}"/>
              </a:ext>
            </a:extLst>
          </p:cNvPr>
          <p:cNvSpPr/>
          <p:nvPr/>
        </p:nvSpPr>
        <p:spPr>
          <a:xfrm>
            <a:off x="9747683" y="3604969"/>
            <a:ext cx="2129991" cy="31776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5E9DC7B0-DC84-4716-97D0-DDC36D40A54C}"/>
              </a:ext>
            </a:extLst>
          </p:cNvPr>
          <p:cNvSpPr txBox="1"/>
          <p:nvPr/>
        </p:nvSpPr>
        <p:spPr>
          <a:xfrm>
            <a:off x="5769037" y="3981006"/>
            <a:ext cx="2697014" cy="1938992"/>
          </a:xfrm>
          <a:prstGeom prst="rect">
            <a:avLst/>
          </a:prstGeom>
          <a:solidFill>
            <a:schemeClr val="bg1"/>
          </a:solidFill>
          <a:ln>
            <a:noFill/>
          </a:ln>
        </p:spPr>
        <p:txBody>
          <a:bodyPr wrap="square" rtlCol="0">
            <a:spAutoFit/>
          </a:bodyPr>
          <a:lstStyle/>
          <a:p>
            <a:r>
              <a:rPr lang="en-US" sz="1200" dirty="0"/>
              <a:t>Coalesce() to replace nulls with something. Can we value, or another column, or multiple columns (will return first column without null).</a:t>
            </a:r>
          </a:p>
          <a:p>
            <a:endParaRPr lang="en-US" sz="1200" dirty="0"/>
          </a:p>
          <a:p>
            <a:r>
              <a:rPr lang="en-US" sz="1200" dirty="0"/>
              <a:t>Here basically combined </a:t>
            </a:r>
            <a:r>
              <a:rPr lang="en-US" sz="1200" dirty="0" err="1"/>
              <a:t>timein</a:t>
            </a:r>
            <a:r>
              <a:rPr lang="en-US" sz="1200" dirty="0"/>
              <a:t> &amp; timeout to fill blanks.</a:t>
            </a:r>
          </a:p>
          <a:p>
            <a:endParaRPr lang="en-US" sz="1200" dirty="0"/>
          </a:p>
          <a:p>
            <a:r>
              <a:rPr lang="en-US" sz="1200" dirty="0"/>
              <a:t>Can also do:</a:t>
            </a:r>
          </a:p>
          <a:p>
            <a:r>
              <a:rPr lang="en-US" sz="1200" b="1" dirty="0"/>
              <a:t>Coalesce(timeout,timein,’00:00:00’)</a:t>
            </a:r>
          </a:p>
        </p:txBody>
      </p:sp>
      <p:cxnSp>
        <p:nvCxnSpPr>
          <p:cNvPr id="39" name="Straight Arrow Connector 38">
            <a:extLst>
              <a:ext uri="{FF2B5EF4-FFF2-40B4-BE49-F238E27FC236}">
                <a16:creationId xmlns:a16="http://schemas.microsoft.com/office/drawing/2014/main" id="{47BBA000-EF24-4F18-94B1-C939C73A74CC}"/>
              </a:ext>
            </a:extLst>
          </p:cNvPr>
          <p:cNvCxnSpPr>
            <a:cxnSpLocks/>
            <a:stCxn id="37" idx="2"/>
            <a:endCxn id="38" idx="3"/>
          </p:cNvCxnSpPr>
          <p:nvPr/>
        </p:nvCxnSpPr>
        <p:spPr>
          <a:xfrm flipH="1">
            <a:off x="8466051" y="3763851"/>
            <a:ext cx="1281632" cy="118665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6E8ED361-00D6-4CFC-B2B6-AC25A39E35FD}"/>
              </a:ext>
            </a:extLst>
          </p:cNvPr>
          <p:cNvSpPr txBox="1"/>
          <p:nvPr/>
        </p:nvSpPr>
        <p:spPr>
          <a:xfrm>
            <a:off x="4620104" y="6173128"/>
            <a:ext cx="2697014" cy="646331"/>
          </a:xfrm>
          <a:prstGeom prst="rect">
            <a:avLst/>
          </a:prstGeom>
          <a:solidFill>
            <a:schemeClr val="bg1"/>
          </a:solidFill>
          <a:ln>
            <a:noFill/>
          </a:ln>
        </p:spPr>
        <p:txBody>
          <a:bodyPr wrap="square" rtlCol="0">
            <a:spAutoFit/>
          </a:bodyPr>
          <a:lstStyle/>
          <a:p>
            <a:r>
              <a:rPr lang="en-US" sz="1200" b="1" dirty="0"/>
              <a:t>“Imputation” </a:t>
            </a:r>
            <a:r>
              <a:rPr lang="en-US" sz="1200" dirty="0"/>
              <a:t>filling in missing values (nulls) with mean, median, or other value to complete dataset if needed.</a:t>
            </a:r>
          </a:p>
        </p:txBody>
      </p:sp>
    </p:spTree>
    <p:extLst>
      <p:ext uri="{BB962C8B-B14F-4D97-AF65-F5344CB8AC3E}">
        <p14:creationId xmlns:p14="http://schemas.microsoft.com/office/powerpoint/2010/main" val="238325439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65347D0-2518-4BC7-AECA-347CCA412E16}"/>
              </a:ext>
            </a:extLst>
          </p:cNvPr>
          <p:cNvPicPr>
            <a:picLocks noChangeAspect="1"/>
          </p:cNvPicPr>
          <p:nvPr/>
        </p:nvPicPr>
        <p:blipFill>
          <a:blip r:embed="rId2"/>
          <a:stretch>
            <a:fillRect/>
          </a:stretch>
        </p:blipFill>
        <p:spPr>
          <a:xfrm>
            <a:off x="411272" y="728148"/>
            <a:ext cx="6773220" cy="5191850"/>
          </a:xfrm>
          <a:prstGeom prst="rect">
            <a:avLst/>
          </a:prstGeom>
        </p:spPr>
      </p:pic>
      <p:sp>
        <p:nvSpPr>
          <p:cNvPr id="5" name="TextBox 4">
            <a:extLst>
              <a:ext uri="{FF2B5EF4-FFF2-40B4-BE49-F238E27FC236}">
                <a16:creationId xmlns:a16="http://schemas.microsoft.com/office/drawing/2014/main" id="{08277701-9A59-452B-9357-928FD7000313}"/>
              </a:ext>
            </a:extLst>
          </p:cNvPr>
          <p:cNvSpPr txBox="1"/>
          <p:nvPr/>
        </p:nvSpPr>
        <p:spPr>
          <a:xfrm>
            <a:off x="411272" y="251297"/>
            <a:ext cx="11466403" cy="369332"/>
          </a:xfrm>
          <a:prstGeom prst="rect">
            <a:avLst/>
          </a:prstGeom>
          <a:solidFill>
            <a:schemeClr val="bg1"/>
          </a:solidFill>
          <a:ln>
            <a:noFill/>
          </a:ln>
        </p:spPr>
        <p:txBody>
          <a:bodyPr wrap="square" rtlCol="0">
            <a:spAutoFit/>
          </a:bodyPr>
          <a:lstStyle/>
          <a:p>
            <a:pPr algn="ctr"/>
            <a:r>
              <a:rPr lang="en-US" dirty="0"/>
              <a:t>Crosstabulation Pivot via Case statement</a:t>
            </a:r>
          </a:p>
        </p:txBody>
      </p:sp>
      <p:sp>
        <p:nvSpPr>
          <p:cNvPr id="29" name="TextBox 28">
            <a:extLst>
              <a:ext uri="{FF2B5EF4-FFF2-40B4-BE49-F238E27FC236}">
                <a16:creationId xmlns:a16="http://schemas.microsoft.com/office/drawing/2014/main" id="{7420661E-B111-4F79-8AA3-3EB61D296076}"/>
              </a:ext>
            </a:extLst>
          </p:cNvPr>
          <p:cNvSpPr txBox="1"/>
          <p:nvPr/>
        </p:nvSpPr>
        <p:spPr>
          <a:xfrm>
            <a:off x="8020191" y="3137006"/>
            <a:ext cx="2697014" cy="646331"/>
          </a:xfrm>
          <a:prstGeom prst="rect">
            <a:avLst/>
          </a:prstGeom>
          <a:solidFill>
            <a:schemeClr val="bg1"/>
          </a:solidFill>
          <a:ln>
            <a:noFill/>
          </a:ln>
        </p:spPr>
        <p:txBody>
          <a:bodyPr wrap="square" rtlCol="0">
            <a:spAutoFit/>
          </a:bodyPr>
          <a:lstStyle/>
          <a:p>
            <a:r>
              <a:rPr lang="en-US" sz="1200" dirty="0"/>
              <a:t>2 columns for pivot crosstabulation.</a:t>
            </a:r>
          </a:p>
          <a:p>
            <a:endParaRPr lang="en-US" sz="1200" dirty="0"/>
          </a:p>
          <a:p>
            <a:r>
              <a:rPr lang="en-US" sz="1200" dirty="0"/>
              <a:t>Sum and count of Job#</a:t>
            </a:r>
          </a:p>
        </p:txBody>
      </p:sp>
      <p:cxnSp>
        <p:nvCxnSpPr>
          <p:cNvPr id="32" name="Straight Arrow Connector 31">
            <a:extLst>
              <a:ext uri="{FF2B5EF4-FFF2-40B4-BE49-F238E27FC236}">
                <a16:creationId xmlns:a16="http://schemas.microsoft.com/office/drawing/2014/main" id="{5DD7FC8A-D8E3-47E9-AE3F-5C91C7144DAF}"/>
              </a:ext>
            </a:extLst>
          </p:cNvPr>
          <p:cNvCxnSpPr>
            <a:cxnSpLocks/>
            <a:stCxn id="27" idx="3"/>
            <a:endCxn id="29" idx="1"/>
          </p:cNvCxnSpPr>
          <p:nvPr/>
        </p:nvCxnSpPr>
        <p:spPr>
          <a:xfrm flipV="1">
            <a:off x="4551657" y="3460172"/>
            <a:ext cx="3468534" cy="11954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C3AF6A2F-D1E1-4310-83C9-046526C71682}"/>
              </a:ext>
            </a:extLst>
          </p:cNvPr>
          <p:cNvSpPr txBox="1"/>
          <p:nvPr/>
        </p:nvSpPr>
        <p:spPr>
          <a:xfrm>
            <a:off x="9452267" y="5588352"/>
            <a:ext cx="2697014" cy="1169551"/>
          </a:xfrm>
          <a:prstGeom prst="rect">
            <a:avLst/>
          </a:prstGeom>
          <a:solidFill>
            <a:schemeClr val="tx1"/>
          </a:solidFill>
          <a:ln>
            <a:noFill/>
          </a:ln>
        </p:spPr>
        <p:txBody>
          <a:bodyPr wrap="square" rtlCol="0">
            <a:spAutoFit/>
          </a:bodyPr>
          <a:lstStyle/>
          <a:p>
            <a:r>
              <a:rPr lang="en-US" sz="1000" dirty="0">
                <a:solidFill>
                  <a:schemeClr val="bg1"/>
                </a:solidFill>
              </a:rPr>
              <a:t>select </a:t>
            </a:r>
            <a:r>
              <a:rPr lang="en-US" sz="1000" dirty="0" err="1">
                <a:solidFill>
                  <a:schemeClr val="bg1"/>
                </a:solidFill>
              </a:rPr>
              <a:t>rvp</a:t>
            </a:r>
            <a:r>
              <a:rPr lang="en-US" sz="1000" dirty="0">
                <a:solidFill>
                  <a:schemeClr val="bg1"/>
                </a:solidFill>
              </a:rPr>
              <a:t>, </a:t>
            </a:r>
          </a:p>
          <a:p>
            <a:r>
              <a:rPr lang="en-US" sz="1000" dirty="0">
                <a:solidFill>
                  <a:schemeClr val="bg1"/>
                </a:solidFill>
              </a:rPr>
              <a:t>Sum(case when </a:t>
            </a:r>
            <a:r>
              <a:rPr lang="en-US" sz="1000" dirty="0" err="1">
                <a:solidFill>
                  <a:schemeClr val="bg1"/>
                </a:solidFill>
              </a:rPr>
              <a:t>jobnumber</a:t>
            </a:r>
            <a:r>
              <a:rPr lang="en-US" sz="1000" dirty="0">
                <a:solidFill>
                  <a:schemeClr val="bg1"/>
                </a:solidFill>
              </a:rPr>
              <a:t>::int &gt; 1 then </a:t>
            </a:r>
            <a:r>
              <a:rPr lang="en-US" sz="1000" dirty="0" err="1">
                <a:solidFill>
                  <a:schemeClr val="bg1"/>
                </a:solidFill>
              </a:rPr>
              <a:t>jobnumber</a:t>
            </a:r>
            <a:r>
              <a:rPr lang="en-US" sz="1000" dirty="0">
                <a:solidFill>
                  <a:schemeClr val="bg1"/>
                </a:solidFill>
              </a:rPr>
              <a:t>::int else 0 end) as </a:t>
            </a:r>
            <a:r>
              <a:rPr lang="en-US" sz="1000" dirty="0" err="1">
                <a:solidFill>
                  <a:schemeClr val="bg1"/>
                </a:solidFill>
              </a:rPr>
              <a:t>SumJobNum</a:t>
            </a:r>
            <a:r>
              <a:rPr lang="en-US" sz="1000" dirty="0">
                <a:solidFill>
                  <a:schemeClr val="bg1"/>
                </a:solidFill>
              </a:rPr>
              <a:t>,</a:t>
            </a:r>
          </a:p>
          <a:p>
            <a:r>
              <a:rPr lang="en-US" sz="1000" dirty="0">
                <a:solidFill>
                  <a:schemeClr val="bg1"/>
                </a:solidFill>
              </a:rPr>
              <a:t>count(</a:t>
            </a:r>
            <a:r>
              <a:rPr lang="en-US" sz="1000" dirty="0" err="1">
                <a:solidFill>
                  <a:schemeClr val="bg1"/>
                </a:solidFill>
              </a:rPr>
              <a:t>jobnumber</a:t>
            </a:r>
            <a:r>
              <a:rPr lang="en-US" sz="1000" dirty="0">
                <a:solidFill>
                  <a:schemeClr val="bg1"/>
                </a:solidFill>
              </a:rPr>
              <a:t>) as </a:t>
            </a:r>
            <a:r>
              <a:rPr lang="en-US" sz="1000" dirty="0" err="1">
                <a:solidFill>
                  <a:schemeClr val="bg1"/>
                </a:solidFill>
              </a:rPr>
              <a:t>countjobnum</a:t>
            </a:r>
            <a:endParaRPr lang="en-US" sz="1000" dirty="0">
              <a:solidFill>
                <a:schemeClr val="bg1"/>
              </a:solidFill>
            </a:endParaRPr>
          </a:p>
          <a:p>
            <a:r>
              <a:rPr lang="en-US" sz="1000" dirty="0">
                <a:solidFill>
                  <a:schemeClr val="bg1"/>
                </a:solidFill>
              </a:rPr>
              <a:t>from timekeeping2</a:t>
            </a:r>
          </a:p>
          <a:p>
            <a:r>
              <a:rPr lang="en-US" sz="1000" dirty="0">
                <a:solidFill>
                  <a:schemeClr val="bg1"/>
                </a:solidFill>
              </a:rPr>
              <a:t>group by </a:t>
            </a:r>
            <a:r>
              <a:rPr lang="en-US" sz="1000" dirty="0" err="1">
                <a:solidFill>
                  <a:schemeClr val="bg1"/>
                </a:solidFill>
              </a:rPr>
              <a:t>rvp</a:t>
            </a:r>
            <a:endParaRPr lang="en-US" sz="1000" dirty="0">
              <a:solidFill>
                <a:schemeClr val="bg1"/>
              </a:solidFill>
            </a:endParaRPr>
          </a:p>
          <a:p>
            <a:r>
              <a:rPr lang="en-US" sz="1000" dirty="0">
                <a:solidFill>
                  <a:schemeClr val="bg1"/>
                </a:solidFill>
              </a:rPr>
              <a:t>order by 3 desc;</a:t>
            </a:r>
          </a:p>
        </p:txBody>
      </p:sp>
      <p:sp>
        <p:nvSpPr>
          <p:cNvPr id="27" name="Rectangle 26">
            <a:extLst>
              <a:ext uri="{FF2B5EF4-FFF2-40B4-BE49-F238E27FC236}">
                <a16:creationId xmlns:a16="http://schemas.microsoft.com/office/drawing/2014/main" id="{3226284F-140B-4DF9-A4BB-9854EC8364BC}"/>
              </a:ext>
            </a:extLst>
          </p:cNvPr>
          <p:cNvSpPr/>
          <p:nvPr/>
        </p:nvSpPr>
        <p:spPr>
          <a:xfrm>
            <a:off x="2638509" y="3376090"/>
            <a:ext cx="1913148" cy="40724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49616581-E654-48FE-9AAB-EE10435C4629}"/>
              </a:ext>
            </a:extLst>
          </p:cNvPr>
          <p:cNvSpPr txBox="1"/>
          <p:nvPr/>
        </p:nvSpPr>
        <p:spPr>
          <a:xfrm>
            <a:off x="8020191" y="3894627"/>
            <a:ext cx="2697014" cy="1015663"/>
          </a:xfrm>
          <a:prstGeom prst="rect">
            <a:avLst/>
          </a:prstGeom>
          <a:solidFill>
            <a:schemeClr val="bg1"/>
          </a:solidFill>
          <a:ln>
            <a:noFill/>
          </a:ln>
        </p:spPr>
        <p:txBody>
          <a:bodyPr wrap="square" rtlCol="0">
            <a:spAutoFit/>
          </a:bodyPr>
          <a:lstStyle/>
          <a:p>
            <a:r>
              <a:rPr lang="en-US" sz="1200" b="1" dirty="0"/>
              <a:t>For count, DO NOT replace null with 0 </a:t>
            </a:r>
            <a:r>
              <a:rPr lang="en-US" sz="1200" dirty="0"/>
              <a:t>via a case or else statement. </a:t>
            </a:r>
          </a:p>
          <a:p>
            <a:endParaRPr lang="en-US" sz="1200" dirty="0"/>
          </a:p>
          <a:p>
            <a:r>
              <a:rPr lang="en-US" sz="1200" dirty="0"/>
              <a:t>SQL will count 0 as a value (does not count null). Will inflate your output.</a:t>
            </a:r>
          </a:p>
        </p:txBody>
      </p:sp>
    </p:spTree>
    <p:extLst>
      <p:ext uri="{BB962C8B-B14F-4D97-AF65-F5344CB8AC3E}">
        <p14:creationId xmlns:p14="http://schemas.microsoft.com/office/powerpoint/2010/main" val="23963224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DEFA674-8721-4F34-8B7B-CE0334878096}"/>
              </a:ext>
            </a:extLst>
          </p:cNvPr>
          <p:cNvPicPr>
            <a:picLocks noChangeAspect="1"/>
          </p:cNvPicPr>
          <p:nvPr/>
        </p:nvPicPr>
        <p:blipFill>
          <a:blip r:embed="rId2"/>
          <a:stretch>
            <a:fillRect/>
          </a:stretch>
        </p:blipFill>
        <p:spPr>
          <a:xfrm>
            <a:off x="167432" y="667764"/>
            <a:ext cx="5115639" cy="4715533"/>
          </a:xfrm>
          <a:prstGeom prst="rect">
            <a:avLst/>
          </a:prstGeom>
        </p:spPr>
      </p:pic>
      <p:sp>
        <p:nvSpPr>
          <p:cNvPr id="5" name="TextBox 4">
            <a:extLst>
              <a:ext uri="{FF2B5EF4-FFF2-40B4-BE49-F238E27FC236}">
                <a16:creationId xmlns:a16="http://schemas.microsoft.com/office/drawing/2014/main" id="{08277701-9A59-452B-9357-928FD7000313}"/>
              </a:ext>
            </a:extLst>
          </p:cNvPr>
          <p:cNvSpPr txBox="1"/>
          <p:nvPr/>
        </p:nvSpPr>
        <p:spPr>
          <a:xfrm>
            <a:off x="167432" y="247526"/>
            <a:ext cx="11466403" cy="369332"/>
          </a:xfrm>
          <a:prstGeom prst="rect">
            <a:avLst/>
          </a:prstGeom>
          <a:solidFill>
            <a:schemeClr val="bg1"/>
          </a:solidFill>
          <a:ln>
            <a:noFill/>
          </a:ln>
        </p:spPr>
        <p:txBody>
          <a:bodyPr wrap="square" rtlCol="0">
            <a:spAutoFit/>
          </a:bodyPr>
          <a:lstStyle/>
          <a:p>
            <a:pPr algn="ctr"/>
            <a:r>
              <a:rPr lang="en-US" dirty="0"/>
              <a:t>Multiple Aggregation criteria and filtering: Part I</a:t>
            </a:r>
          </a:p>
        </p:txBody>
      </p:sp>
      <p:sp>
        <p:nvSpPr>
          <p:cNvPr id="29" name="TextBox 28">
            <a:extLst>
              <a:ext uri="{FF2B5EF4-FFF2-40B4-BE49-F238E27FC236}">
                <a16:creationId xmlns:a16="http://schemas.microsoft.com/office/drawing/2014/main" id="{7420661E-B111-4F79-8AA3-3EB61D296076}"/>
              </a:ext>
            </a:extLst>
          </p:cNvPr>
          <p:cNvSpPr txBox="1"/>
          <p:nvPr/>
        </p:nvSpPr>
        <p:spPr>
          <a:xfrm>
            <a:off x="5731614" y="2453538"/>
            <a:ext cx="2697014" cy="646331"/>
          </a:xfrm>
          <a:prstGeom prst="rect">
            <a:avLst/>
          </a:prstGeom>
          <a:solidFill>
            <a:schemeClr val="bg1"/>
          </a:solidFill>
          <a:ln>
            <a:noFill/>
          </a:ln>
        </p:spPr>
        <p:txBody>
          <a:bodyPr wrap="square" rtlCol="0">
            <a:spAutoFit/>
          </a:bodyPr>
          <a:lstStyle/>
          <a:p>
            <a:r>
              <a:rPr lang="en-US" sz="1200" dirty="0"/>
              <a:t>Limiting to 2021</a:t>
            </a:r>
          </a:p>
          <a:p>
            <a:endParaRPr lang="en-US" sz="1200" dirty="0"/>
          </a:p>
          <a:p>
            <a:r>
              <a:rPr lang="en-US" sz="1200" dirty="0"/>
              <a:t>Also limiting to IL, MI, CA, MN, TX</a:t>
            </a:r>
          </a:p>
        </p:txBody>
      </p:sp>
      <p:cxnSp>
        <p:nvCxnSpPr>
          <p:cNvPr id="32" name="Straight Arrow Connector 31">
            <a:extLst>
              <a:ext uri="{FF2B5EF4-FFF2-40B4-BE49-F238E27FC236}">
                <a16:creationId xmlns:a16="http://schemas.microsoft.com/office/drawing/2014/main" id="{5DD7FC8A-D8E3-47E9-AE3F-5C91C7144DAF}"/>
              </a:ext>
            </a:extLst>
          </p:cNvPr>
          <p:cNvCxnSpPr>
            <a:cxnSpLocks/>
            <a:stCxn id="27" idx="3"/>
            <a:endCxn id="29" idx="1"/>
          </p:cNvCxnSpPr>
          <p:nvPr/>
        </p:nvCxnSpPr>
        <p:spPr>
          <a:xfrm>
            <a:off x="4030980" y="2534282"/>
            <a:ext cx="1700634" cy="24242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C3AF6A2F-D1E1-4310-83C9-046526C71682}"/>
              </a:ext>
            </a:extLst>
          </p:cNvPr>
          <p:cNvSpPr txBox="1"/>
          <p:nvPr/>
        </p:nvSpPr>
        <p:spPr>
          <a:xfrm>
            <a:off x="9327554" y="4658712"/>
            <a:ext cx="2697014" cy="2092881"/>
          </a:xfrm>
          <a:prstGeom prst="rect">
            <a:avLst/>
          </a:prstGeom>
          <a:solidFill>
            <a:schemeClr val="tx1"/>
          </a:solidFill>
          <a:ln>
            <a:noFill/>
          </a:ln>
        </p:spPr>
        <p:txBody>
          <a:bodyPr wrap="square" rtlCol="0">
            <a:spAutoFit/>
          </a:bodyPr>
          <a:lstStyle/>
          <a:p>
            <a:r>
              <a:rPr lang="en-US" sz="1000" dirty="0">
                <a:solidFill>
                  <a:schemeClr val="bg1"/>
                </a:solidFill>
              </a:rPr>
              <a:t>select </a:t>
            </a:r>
          </a:p>
          <a:p>
            <a:r>
              <a:rPr lang="en-US" sz="1000" dirty="0">
                <a:solidFill>
                  <a:schemeClr val="bg1"/>
                </a:solidFill>
              </a:rPr>
              <a:t>	</a:t>
            </a:r>
            <a:r>
              <a:rPr lang="en-US" sz="1000" dirty="0" err="1">
                <a:solidFill>
                  <a:schemeClr val="bg1"/>
                </a:solidFill>
              </a:rPr>
              <a:t>date_part</a:t>
            </a:r>
            <a:r>
              <a:rPr lang="en-US" sz="1000" dirty="0">
                <a:solidFill>
                  <a:schemeClr val="bg1"/>
                </a:solidFill>
              </a:rPr>
              <a:t>('year', </a:t>
            </a:r>
            <a:r>
              <a:rPr lang="en-US" sz="1000" dirty="0" err="1">
                <a:solidFill>
                  <a:schemeClr val="bg1"/>
                </a:solidFill>
              </a:rPr>
              <a:t>workdate</a:t>
            </a:r>
            <a:r>
              <a:rPr lang="en-US" sz="1000" dirty="0">
                <a:solidFill>
                  <a:schemeClr val="bg1"/>
                </a:solidFill>
              </a:rPr>
              <a:t>) as year,</a:t>
            </a:r>
          </a:p>
          <a:p>
            <a:r>
              <a:rPr lang="en-US" sz="1000" dirty="0">
                <a:solidFill>
                  <a:schemeClr val="bg1"/>
                </a:solidFill>
              </a:rPr>
              <a:t>	</a:t>
            </a:r>
            <a:r>
              <a:rPr lang="en-US" sz="1000" dirty="0" err="1">
                <a:solidFill>
                  <a:schemeClr val="bg1"/>
                </a:solidFill>
              </a:rPr>
              <a:t>jobstate</a:t>
            </a:r>
            <a:r>
              <a:rPr lang="en-US" sz="1000" dirty="0">
                <a:solidFill>
                  <a:schemeClr val="bg1"/>
                </a:solidFill>
              </a:rPr>
              <a:t>,</a:t>
            </a:r>
          </a:p>
          <a:p>
            <a:r>
              <a:rPr lang="en-US" sz="1000" dirty="0">
                <a:solidFill>
                  <a:schemeClr val="bg1"/>
                </a:solidFill>
              </a:rPr>
              <a:t>	count(*) as </a:t>
            </a:r>
            <a:r>
              <a:rPr lang="en-US" sz="1000" dirty="0" err="1">
                <a:solidFill>
                  <a:schemeClr val="bg1"/>
                </a:solidFill>
              </a:rPr>
              <a:t>workdates</a:t>
            </a:r>
            <a:r>
              <a:rPr lang="en-US" sz="1000" dirty="0">
                <a:solidFill>
                  <a:schemeClr val="bg1"/>
                </a:solidFill>
              </a:rPr>
              <a:t>,</a:t>
            </a:r>
          </a:p>
          <a:p>
            <a:r>
              <a:rPr lang="en-US" sz="1000" dirty="0">
                <a:solidFill>
                  <a:schemeClr val="bg1"/>
                </a:solidFill>
              </a:rPr>
              <a:t>	sum(</a:t>
            </a:r>
            <a:r>
              <a:rPr lang="en-US" sz="1000" dirty="0" err="1">
                <a:solidFill>
                  <a:schemeClr val="bg1"/>
                </a:solidFill>
              </a:rPr>
              <a:t>jobnumber</a:t>
            </a:r>
            <a:r>
              <a:rPr lang="en-US" sz="1000" dirty="0">
                <a:solidFill>
                  <a:schemeClr val="bg1"/>
                </a:solidFill>
              </a:rPr>
              <a:t>::int /100000) as </a:t>
            </a:r>
            <a:r>
              <a:rPr lang="en-US" sz="1000" dirty="0" err="1">
                <a:solidFill>
                  <a:schemeClr val="bg1"/>
                </a:solidFill>
              </a:rPr>
              <a:t>sumJObNum</a:t>
            </a:r>
            <a:endParaRPr lang="en-US" sz="1000" dirty="0">
              <a:solidFill>
                <a:schemeClr val="bg1"/>
              </a:solidFill>
            </a:endParaRPr>
          </a:p>
          <a:p>
            <a:r>
              <a:rPr lang="en-US" sz="1000" dirty="0">
                <a:solidFill>
                  <a:schemeClr val="bg1"/>
                </a:solidFill>
              </a:rPr>
              <a:t>from timekeeping2</a:t>
            </a:r>
          </a:p>
          <a:p>
            <a:r>
              <a:rPr lang="en-US" sz="1000" dirty="0">
                <a:solidFill>
                  <a:schemeClr val="bg1"/>
                </a:solidFill>
              </a:rPr>
              <a:t>where </a:t>
            </a:r>
            <a:r>
              <a:rPr lang="en-US" sz="1000" dirty="0" err="1">
                <a:solidFill>
                  <a:schemeClr val="bg1"/>
                </a:solidFill>
              </a:rPr>
              <a:t>date_part</a:t>
            </a:r>
            <a:r>
              <a:rPr lang="en-US" sz="1000" dirty="0">
                <a:solidFill>
                  <a:schemeClr val="bg1"/>
                </a:solidFill>
              </a:rPr>
              <a:t>('year', </a:t>
            </a:r>
            <a:r>
              <a:rPr lang="en-US" sz="1000" dirty="0" err="1">
                <a:solidFill>
                  <a:schemeClr val="bg1"/>
                </a:solidFill>
              </a:rPr>
              <a:t>workdate</a:t>
            </a:r>
            <a:r>
              <a:rPr lang="en-US" sz="1000" dirty="0">
                <a:solidFill>
                  <a:schemeClr val="bg1"/>
                </a:solidFill>
              </a:rPr>
              <a:t>) = '2021' </a:t>
            </a:r>
          </a:p>
          <a:p>
            <a:r>
              <a:rPr lang="en-US" sz="1000" dirty="0">
                <a:solidFill>
                  <a:schemeClr val="bg1"/>
                </a:solidFill>
              </a:rPr>
              <a:t>	and </a:t>
            </a:r>
            <a:r>
              <a:rPr lang="en-US" sz="1000" dirty="0" err="1">
                <a:solidFill>
                  <a:schemeClr val="bg1"/>
                </a:solidFill>
              </a:rPr>
              <a:t>jobstate</a:t>
            </a:r>
            <a:r>
              <a:rPr lang="en-US" sz="1000" dirty="0">
                <a:solidFill>
                  <a:schemeClr val="bg1"/>
                </a:solidFill>
              </a:rPr>
              <a:t> in ('IL', 'MI', 'CA', 'MN', 'TX')</a:t>
            </a:r>
          </a:p>
          <a:p>
            <a:r>
              <a:rPr lang="en-US" sz="1000" dirty="0">
                <a:solidFill>
                  <a:schemeClr val="bg1"/>
                </a:solidFill>
              </a:rPr>
              <a:t>group by 1,2</a:t>
            </a:r>
          </a:p>
          <a:p>
            <a:r>
              <a:rPr lang="en-US" sz="1000" dirty="0">
                <a:solidFill>
                  <a:schemeClr val="bg1"/>
                </a:solidFill>
              </a:rPr>
              <a:t>order by 3 desc;</a:t>
            </a:r>
          </a:p>
        </p:txBody>
      </p:sp>
      <p:sp>
        <p:nvSpPr>
          <p:cNvPr id="27" name="Rectangle 26">
            <a:extLst>
              <a:ext uri="{FF2B5EF4-FFF2-40B4-BE49-F238E27FC236}">
                <a16:creationId xmlns:a16="http://schemas.microsoft.com/office/drawing/2014/main" id="{3226284F-140B-4DF9-A4BB-9854EC8364BC}"/>
              </a:ext>
            </a:extLst>
          </p:cNvPr>
          <p:cNvSpPr/>
          <p:nvPr/>
        </p:nvSpPr>
        <p:spPr>
          <a:xfrm>
            <a:off x="1086718" y="2430780"/>
            <a:ext cx="2944262" cy="20700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25D6727-6D53-445D-A551-40108D147EDF}"/>
              </a:ext>
            </a:extLst>
          </p:cNvPr>
          <p:cNvSpPr/>
          <p:nvPr/>
        </p:nvSpPr>
        <p:spPr>
          <a:xfrm>
            <a:off x="886730" y="2637784"/>
            <a:ext cx="3769089" cy="20700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Arrow Connector 16">
            <a:extLst>
              <a:ext uri="{FF2B5EF4-FFF2-40B4-BE49-F238E27FC236}">
                <a16:creationId xmlns:a16="http://schemas.microsoft.com/office/drawing/2014/main" id="{4B839CBD-D985-4DE1-BA29-D5A4D25C07DE}"/>
              </a:ext>
            </a:extLst>
          </p:cNvPr>
          <p:cNvCxnSpPr>
            <a:cxnSpLocks/>
            <a:stCxn id="16" idx="3"/>
            <a:endCxn id="29" idx="1"/>
          </p:cNvCxnSpPr>
          <p:nvPr/>
        </p:nvCxnSpPr>
        <p:spPr>
          <a:xfrm>
            <a:off x="4655819" y="2741286"/>
            <a:ext cx="1075795" cy="3541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F245A09F-CC8F-406C-9CCB-F32E7BF77DB8}"/>
              </a:ext>
            </a:extLst>
          </p:cNvPr>
          <p:cNvSpPr/>
          <p:nvPr/>
        </p:nvSpPr>
        <p:spPr>
          <a:xfrm>
            <a:off x="597171" y="3051792"/>
            <a:ext cx="1406890" cy="20700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Arrow Connector 20">
            <a:extLst>
              <a:ext uri="{FF2B5EF4-FFF2-40B4-BE49-F238E27FC236}">
                <a16:creationId xmlns:a16="http://schemas.microsoft.com/office/drawing/2014/main" id="{CFCEF7CF-B5B6-4839-A430-376CC4644EC8}"/>
              </a:ext>
            </a:extLst>
          </p:cNvPr>
          <p:cNvCxnSpPr>
            <a:cxnSpLocks/>
            <a:stCxn id="20" idx="3"/>
            <a:endCxn id="24" idx="1"/>
          </p:cNvCxnSpPr>
          <p:nvPr/>
        </p:nvCxnSpPr>
        <p:spPr>
          <a:xfrm>
            <a:off x="2004061" y="3155294"/>
            <a:ext cx="3666593" cy="74425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201FF456-DD5D-4F8B-901C-6E8F9BBC9587}"/>
              </a:ext>
            </a:extLst>
          </p:cNvPr>
          <p:cNvSpPr txBox="1"/>
          <p:nvPr/>
        </p:nvSpPr>
        <p:spPr>
          <a:xfrm>
            <a:off x="5670654" y="3576380"/>
            <a:ext cx="2697014" cy="646331"/>
          </a:xfrm>
          <a:prstGeom prst="rect">
            <a:avLst/>
          </a:prstGeom>
          <a:solidFill>
            <a:schemeClr val="bg1"/>
          </a:solidFill>
          <a:ln>
            <a:noFill/>
          </a:ln>
        </p:spPr>
        <p:txBody>
          <a:bodyPr wrap="square" rtlCol="0">
            <a:spAutoFit/>
          </a:bodyPr>
          <a:lstStyle/>
          <a:p>
            <a:r>
              <a:rPr lang="en-US" sz="1200" dirty="0"/>
              <a:t>Sorting by count here </a:t>
            </a:r>
            <a:r>
              <a:rPr lang="en-US" sz="1200" b="1" dirty="0"/>
              <a:t>(doesn’t need to be in group by clause </a:t>
            </a:r>
            <a:r>
              <a:rPr lang="en-US" sz="1200" b="1" dirty="0" err="1"/>
              <a:t>bc</a:t>
            </a:r>
            <a:r>
              <a:rPr lang="en-US" sz="1200" b="1" dirty="0"/>
              <a:t> only columns need to be listed there [1,2])</a:t>
            </a:r>
            <a:endParaRPr lang="en-US" sz="1200" dirty="0"/>
          </a:p>
        </p:txBody>
      </p:sp>
      <p:sp>
        <p:nvSpPr>
          <p:cNvPr id="30" name="TextBox 29">
            <a:extLst>
              <a:ext uri="{FF2B5EF4-FFF2-40B4-BE49-F238E27FC236}">
                <a16:creationId xmlns:a16="http://schemas.microsoft.com/office/drawing/2014/main" id="{7C0E05F3-53C6-4491-8367-3389C8E7C382}"/>
              </a:ext>
            </a:extLst>
          </p:cNvPr>
          <p:cNvSpPr txBox="1"/>
          <p:nvPr/>
        </p:nvSpPr>
        <p:spPr>
          <a:xfrm>
            <a:off x="5731614" y="1753617"/>
            <a:ext cx="2697014" cy="461665"/>
          </a:xfrm>
          <a:prstGeom prst="rect">
            <a:avLst/>
          </a:prstGeom>
          <a:solidFill>
            <a:schemeClr val="bg1"/>
          </a:solidFill>
          <a:ln>
            <a:noFill/>
          </a:ln>
        </p:spPr>
        <p:txBody>
          <a:bodyPr wrap="square" rtlCol="0">
            <a:spAutoFit/>
          </a:bodyPr>
          <a:lstStyle/>
          <a:p>
            <a:r>
              <a:rPr lang="en-US" sz="1200" dirty="0"/>
              <a:t>Summing job#, casting as INT, then dividing by 100000</a:t>
            </a:r>
          </a:p>
        </p:txBody>
      </p:sp>
      <p:sp>
        <p:nvSpPr>
          <p:cNvPr id="34" name="Rectangle 33">
            <a:extLst>
              <a:ext uri="{FF2B5EF4-FFF2-40B4-BE49-F238E27FC236}">
                <a16:creationId xmlns:a16="http://schemas.microsoft.com/office/drawing/2014/main" id="{4CAA1F8B-4251-4F30-A6B8-B6A5F9DE675C}"/>
              </a:ext>
            </a:extLst>
          </p:cNvPr>
          <p:cNvSpPr/>
          <p:nvPr/>
        </p:nvSpPr>
        <p:spPr>
          <a:xfrm>
            <a:off x="862446" y="2016772"/>
            <a:ext cx="3369061" cy="20700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5" name="Straight Arrow Connector 34">
            <a:extLst>
              <a:ext uri="{FF2B5EF4-FFF2-40B4-BE49-F238E27FC236}">
                <a16:creationId xmlns:a16="http://schemas.microsoft.com/office/drawing/2014/main" id="{7B188731-5345-4C18-BB2D-A56E3DA18582}"/>
              </a:ext>
            </a:extLst>
          </p:cNvPr>
          <p:cNvCxnSpPr>
            <a:cxnSpLocks/>
            <a:stCxn id="34" idx="3"/>
            <a:endCxn id="30" idx="1"/>
          </p:cNvCxnSpPr>
          <p:nvPr/>
        </p:nvCxnSpPr>
        <p:spPr>
          <a:xfrm flipV="1">
            <a:off x="4231507" y="1984450"/>
            <a:ext cx="1500107" cy="13582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C0B2D043-9415-41E0-995B-8E57240AAA79}"/>
              </a:ext>
            </a:extLst>
          </p:cNvPr>
          <p:cNvSpPr/>
          <p:nvPr/>
        </p:nvSpPr>
        <p:spPr>
          <a:xfrm>
            <a:off x="886731" y="1448067"/>
            <a:ext cx="3144250" cy="20700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Arrow Connector 43">
            <a:extLst>
              <a:ext uri="{FF2B5EF4-FFF2-40B4-BE49-F238E27FC236}">
                <a16:creationId xmlns:a16="http://schemas.microsoft.com/office/drawing/2014/main" id="{3BCF70F1-2FC2-4FD7-A466-1F773518F879}"/>
              </a:ext>
            </a:extLst>
          </p:cNvPr>
          <p:cNvCxnSpPr>
            <a:cxnSpLocks/>
            <a:endCxn id="47" idx="1"/>
          </p:cNvCxnSpPr>
          <p:nvPr/>
        </p:nvCxnSpPr>
        <p:spPr>
          <a:xfrm flipV="1">
            <a:off x="4030980" y="1235116"/>
            <a:ext cx="1700634" cy="29369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D9DB0236-3A8B-4753-8048-39EB9103E494}"/>
              </a:ext>
            </a:extLst>
          </p:cNvPr>
          <p:cNvSpPr txBox="1"/>
          <p:nvPr/>
        </p:nvSpPr>
        <p:spPr>
          <a:xfrm>
            <a:off x="5731614" y="911950"/>
            <a:ext cx="2697014" cy="646331"/>
          </a:xfrm>
          <a:prstGeom prst="rect">
            <a:avLst/>
          </a:prstGeom>
          <a:solidFill>
            <a:schemeClr val="bg1"/>
          </a:solidFill>
          <a:ln>
            <a:noFill/>
          </a:ln>
        </p:spPr>
        <p:txBody>
          <a:bodyPr wrap="square" rtlCol="0">
            <a:spAutoFit/>
          </a:bodyPr>
          <a:lstStyle/>
          <a:p>
            <a:r>
              <a:rPr lang="en-US" sz="1200" dirty="0"/>
              <a:t>Extracted year from </a:t>
            </a:r>
            <a:r>
              <a:rPr lang="en-US" sz="1200" dirty="0" err="1"/>
              <a:t>workdate</a:t>
            </a:r>
            <a:r>
              <a:rPr lang="en-US" sz="1200" dirty="0"/>
              <a:t> </a:t>
            </a:r>
            <a:r>
              <a:rPr lang="en-US" sz="1200" b="1" dirty="0"/>
              <a:t>this essentially aggregates the data by year (vs date).</a:t>
            </a:r>
            <a:endParaRPr lang="en-US" sz="1200" dirty="0"/>
          </a:p>
        </p:txBody>
      </p:sp>
    </p:spTree>
    <p:extLst>
      <p:ext uri="{BB962C8B-B14F-4D97-AF65-F5344CB8AC3E}">
        <p14:creationId xmlns:p14="http://schemas.microsoft.com/office/powerpoint/2010/main" val="72378298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80A6C57-9F2F-4FB4-9FCF-E07B11709EC3}"/>
              </a:ext>
            </a:extLst>
          </p:cNvPr>
          <p:cNvPicPr>
            <a:picLocks noChangeAspect="1"/>
          </p:cNvPicPr>
          <p:nvPr/>
        </p:nvPicPr>
        <p:blipFill>
          <a:blip r:embed="rId2"/>
          <a:stretch>
            <a:fillRect/>
          </a:stretch>
        </p:blipFill>
        <p:spPr>
          <a:xfrm>
            <a:off x="167432" y="732131"/>
            <a:ext cx="5773925" cy="4022749"/>
          </a:xfrm>
          <a:prstGeom prst="rect">
            <a:avLst/>
          </a:prstGeom>
        </p:spPr>
      </p:pic>
      <p:sp>
        <p:nvSpPr>
          <p:cNvPr id="5" name="TextBox 4">
            <a:extLst>
              <a:ext uri="{FF2B5EF4-FFF2-40B4-BE49-F238E27FC236}">
                <a16:creationId xmlns:a16="http://schemas.microsoft.com/office/drawing/2014/main" id="{08277701-9A59-452B-9357-928FD7000313}"/>
              </a:ext>
            </a:extLst>
          </p:cNvPr>
          <p:cNvSpPr txBox="1"/>
          <p:nvPr/>
        </p:nvSpPr>
        <p:spPr>
          <a:xfrm>
            <a:off x="167432" y="247526"/>
            <a:ext cx="11466403" cy="369332"/>
          </a:xfrm>
          <a:prstGeom prst="rect">
            <a:avLst/>
          </a:prstGeom>
          <a:solidFill>
            <a:schemeClr val="bg1"/>
          </a:solidFill>
          <a:ln>
            <a:noFill/>
          </a:ln>
        </p:spPr>
        <p:txBody>
          <a:bodyPr wrap="square" rtlCol="0">
            <a:spAutoFit/>
          </a:bodyPr>
          <a:lstStyle/>
          <a:p>
            <a:pPr algn="ctr"/>
            <a:r>
              <a:rPr lang="en-US" dirty="0"/>
              <a:t>Multiple Aggregation criteria and filtering: Part II</a:t>
            </a:r>
          </a:p>
        </p:txBody>
      </p:sp>
      <p:sp>
        <p:nvSpPr>
          <p:cNvPr id="29" name="TextBox 28">
            <a:extLst>
              <a:ext uri="{FF2B5EF4-FFF2-40B4-BE49-F238E27FC236}">
                <a16:creationId xmlns:a16="http://schemas.microsoft.com/office/drawing/2014/main" id="{7420661E-B111-4F79-8AA3-3EB61D296076}"/>
              </a:ext>
            </a:extLst>
          </p:cNvPr>
          <p:cNvSpPr txBox="1"/>
          <p:nvPr/>
        </p:nvSpPr>
        <p:spPr>
          <a:xfrm>
            <a:off x="6803791" y="3226631"/>
            <a:ext cx="2697014" cy="276999"/>
          </a:xfrm>
          <a:prstGeom prst="rect">
            <a:avLst/>
          </a:prstGeom>
          <a:solidFill>
            <a:schemeClr val="bg1"/>
          </a:solidFill>
          <a:ln>
            <a:noFill/>
          </a:ln>
        </p:spPr>
        <p:txBody>
          <a:bodyPr wrap="square" rtlCol="0">
            <a:spAutoFit/>
          </a:bodyPr>
          <a:lstStyle/>
          <a:p>
            <a:r>
              <a:rPr lang="en-US" sz="1200" dirty="0"/>
              <a:t>Aggregating by years into rows.</a:t>
            </a:r>
          </a:p>
        </p:txBody>
      </p:sp>
      <p:cxnSp>
        <p:nvCxnSpPr>
          <p:cNvPr id="32" name="Straight Arrow Connector 31">
            <a:extLst>
              <a:ext uri="{FF2B5EF4-FFF2-40B4-BE49-F238E27FC236}">
                <a16:creationId xmlns:a16="http://schemas.microsoft.com/office/drawing/2014/main" id="{5DD7FC8A-D8E3-47E9-AE3F-5C91C7144DAF}"/>
              </a:ext>
            </a:extLst>
          </p:cNvPr>
          <p:cNvCxnSpPr>
            <a:cxnSpLocks/>
            <a:stCxn id="27" idx="3"/>
            <a:endCxn id="29" idx="1"/>
          </p:cNvCxnSpPr>
          <p:nvPr/>
        </p:nvCxnSpPr>
        <p:spPr>
          <a:xfrm>
            <a:off x="4396740" y="2368277"/>
            <a:ext cx="2407051" cy="9968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C3AF6A2F-D1E1-4310-83C9-046526C71682}"/>
              </a:ext>
            </a:extLst>
          </p:cNvPr>
          <p:cNvSpPr txBox="1"/>
          <p:nvPr/>
        </p:nvSpPr>
        <p:spPr>
          <a:xfrm>
            <a:off x="9327554" y="4277712"/>
            <a:ext cx="2697014" cy="2400657"/>
          </a:xfrm>
          <a:prstGeom prst="rect">
            <a:avLst/>
          </a:prstGeom>
          <a:solidFill>
            <a:schemeClr val="tx1"/>
          </a:solidFill>
          <a:ln>
            <a:noFill/>
          </a:ln>
        </p:spPr>
        <p:txBody>
          <a:bodyPr wrap="square" rtlCol="0">
            <a:spAutoFit/>
          </a:bodyPr>
          <a:lstStyle/>
          <a:p>
            <a:r>
              <a:rPr lang="en-US" sz="1000" dirty="0">
                <a:solidFill>
                  <a:schemeClr val="bg1"/>
                </a:solidFill>
              </a:rPr>
              <a:t>select </a:t>
            </a:r>
          </a:p>
          <a:p>
            <a:r>
              <a:rPr lang="en-US" sz="1000" dirty="0">
                <a:solidFill>
                  <a:schemeClr val="bg1"/>
                </a:solidFill>
              </a:rPr>
              <a:t>	</a:t>
            </a:r>
            <a:r>
              <a:rPr lang="en-US" sz="1000" dirty="0" err="1">
                <a:solidFill>
                  <a:schemeClr val="bg1"/>
                </a:solidFill>
              </a:rPr>
              <a:t>date_part</a:t>
            </a:r>
            <a:r>
              <a:rPr lang="en-US" sz="1000" dirty="0">
                <a:solidFill>
                  <a:schemeClr val="bg1"/>
                </a:solidFill>
              </a:rPr>
              <a:t>('year', </a:t>
            </a:r>
            <a:r>
              <a:rPr lang="en-US" sz="1000" dirty="0" err="1">
                <a:solidFill>
                  <a:schemeClr val="bg1"/>
                </a:solidFill>
              </a:rPr>
              <a:t>workdate</a:t>
            </a:r>
            <a:r>
              <a:rPr lang="en-US" sz="1000" dirty="0">
                <a:solidFill>
                  <a:schemeClr val="bg1"/>
                </a:solidFill>
              </a:rPr>
              <a:t>) as year,</a:t>
            </a:r>
          </a:p>
          <a:p>
            <a:r>
              <a:rPr lang="en-US" sz="1000" dirty="0">
                <a:solidFill>
                  <a:schemeClr val="bg1"/>
                </a:solidFill>
              </a:rPr>
              <a:t>	sum(case when </a:t>
            </a:r>
            <a:r>
              <a:rPr lang="en-US" sz="1000" dirty="0" err="1">
                <a:solidFill>
                  <a:schemeClr val="bg1"/>
                </a:solidFill>
              </a:rPr>
              <a:t>jobstate</a:t>
            </a:r>
            <a:r>
              <a:rPr lang="en-US" sz="1000" dirty="0">
                <a:solidFill>
                  <a:schemeClr val="bg1"/>
                </a:solidFill>
              </a:rPr>
              <a:t> = 'IL' then </a:t>
            </a:r>
            <a:r>
              <a:rPr lang="en-US" sz="1000" dirty="0" err="1">
                <a:solidFill>
                  <a:schemeClr val="bg1"/>
                </a:solidFill>
              </a:rPr>
              <a:t>jobnumber</a:t>
            </a:r>
            <a:r>
              <a:rPr lang="en-US" sz="1000" dirty="0">
                <a:solidFill>
                  <a:schemeClr val="bg1"/>
                </a:solidFill>
              </a:rPr>
              <a:t>/100000 end) as </a:t>
            </a:r>
            <a:r>
              <a:rPr lang="en-US" sz="1000" dirty="0" err="1">
                <a:solidFill>
                  <a:schemeClr val="bg1"/>
                </a:solidFill>
              </a:rPr>
              <a:t>IL_JobNumSum</a:t>
            </a:r>
            <a:r>
              <a:rPr lang="en-US" sz="1000" dirty="0">
                <a:solidFill>
                  <a:schemeClr val="bg1"/>
                </a:solidFill>
              </a:rPr>
              <a:t>,</a:t>
            </a:r>
          </a:p>
          <a:p>
            <a:r>
              <a:rPr lang="en-US" sz="1000" dirty="0">
                <a:solidFill>
                  <a:schemeClr val="bg1"/>
                </a:solidFill>
              </a:rPr>
              <a:t>	sum(case when </a:t>
            </a:r>
            <a:r>
              <a:rPr lang="en-US" sz="1000" dirty="0" err="1">
                <a:solidFill>
                  <a:schemeClr val="bg1"/>
                </a:solidFill>
              </a:rPr>
              <a:t>jobstate</a:t>
            </a:r>
            <a:r>
              <a:rPr lang="en-US" sz="1000" dirty="0">
                <a:solidFill>
                  <a:schemeClr val="bg1"/>
                </a:solidFill>
              </a:rPr>
              <a:t> = 'CA' then </a:t>
            </a:r>
            <a:r>
              <a:rPr lang="en-US" sz="1000" dirty="0" err="1">
                <a:solidFill>
                  <a:schemeClr val="bg1"/>
                </a:solidFill>
              </a:rPr>
              <a:t>jobnumber</a:t>
            </a:r>
            <a:r>
              <a:rPr lang="en-US" sz="1000" dirty="0">
                <a:solidFill>
                  <a:schemeClr val="bg1"/>
                </a:solidFill>
              </a:rPr>
              <a:t>/100000 end) as </a:t>
            </a:r>
            <a:r>
              <a:rPr lang="en-US" sz="1000" dirty="0" err="1">
                <a:solidFill>
                  <a:schemeClr val="bg1"/>
                </a:solidFill>
              </a:rPr>
              <a:t>CA_JObNumSum</a:t>
            </a:r>
            <a:r>
              <a:rPr lang="en-US" sz="1000" dirty="0">
                <a:solidFill>
                  <a:schemeClr val="bg1"/>
                </a:solidFill>
              </a:rPr>
              <a:t>,</a:t>
            </a:r>
          </a:p>
          <a:p>
            <a:r>
              <a:rPr lang="en-US" sz="1000" dirty="0">
                <a:solidFill>
                  <a:schemeClr val="bg1"/>
                </a:solidFill>
              </a:rPr>
              <a:t>	count(*) as </a:t>
            </a:r>
            <a:r>
              <a:rPr lang="en-US" sz="1000" dirty="0" err="1">
                <a:solidFill>
                  <a:schemeClr val="bg1"/>
                </a:solidFill>
              </a:rPr>
              <a:t>countall</a:t>
            </a:r>
            <a:endParaRPr lang="en-US" sz="1000" dirty="0">
              <a:solidFill>
                <a:schemeClr val="bg1"/>
              </a:solidFill>
            </a:endParaRPr>
          </a:p>
          <a:p>
            <a:r>
              <a:rPr lang="en-US" sz="1000" dirty="0">
                <a:solidFill>
                  <a:schemeClr val="bg1"/>
                </a:solidFill>
              </a:rPr>
              <a:t>from timekeeping2</a:t>
            </a:r>
          </a:p>
          <a:p>
            <a:r>
              <a:rPr lang="en-US" sz="1000" dirty="0">
                <a:solidFill>
                  <a:schemeClr val="bg1"/>
                </a:solidFill>
              </a:rPr>
              <a:t>where </a:t>
            </a:r>
            <a:r>
              <a:rPr lang="en-US" sz="1000" dirty="0" err="1">
                <a:solidFill>
                  <a:schemeClr val="bg1"/>
                </a:solidFill>
              </a:rPr>
              <a:t>date_part</a:t>
            </a:r>
            <a:r>
              <a:rPr lang="en-US" sz="1000" dirty="0">
                <a:solidFill>
                  <a:schemeClr val="bg1"/>
                </a:solidFill>
              </a:rPr>
              <a:t>('year', </a:t>
            </a:r>
            <a:r>
              <a:rPr lang="en-US" sz="1000" dirty="0" err="1">
                <a:solidFill>
                  <a:schemeClr val="bg1"/>
                </a:solidFill>
              </a:rPr>
              <a:t>workdate</a:t>
            </a:r>
            <a:r>
              <a:rPr lang="en-US" sz="1000" dirty="0">
                <a:solidFill>
                  <a:schemeClr val="bg1"/>
                </a:solidFill>
              </a:rPr>
              <a:t>) in ('2021', '2022')</a:t>
            </a:r>
          </a:p>
          <a:p>
            <a:r>
              <a:rPr lang="en-US" sz="1000" dirty="0">
                <a:solidFill>
                  <a:schemeClr val="bg1"/>
                </a:solidFill>
              </a:rPr>
              <a:t>group by 1</a:t>
            </a:r>
          </a:p>
          <a:p>
            <a:r>
              <a:rPr lang="en-US" sz="1000" dirty="0">
                <a:solidFill>
                  <a:schemeClr val="bg1"/>
                </a:solidFill>
              </a:rPr>
              <a:t>order by 4 desc;</a:t>
            </a:r>
          </a:p>
        </p:txBody>
      </p:sp>
      <p:sp>
        <p:nvSpPr>
          <p:cNvPr id="27" name="Rectangle 26">
            <a:extLst>
              <a:ext uri="{FF2B5EF4-FFF2-40B4-BE49-F238E27FC236}">
                <a16:creationId xmlns:a16="http://schemas.microsoft.com/office/drawing/2014/main" id="{3226284F-140B-4DF9-A4BB-9854EC8364BC}"/>
              </a:ext>
            </a:extLst>
          </p:cNvPr>
          <p:cNvSpPr/>
          <p:nvPr/>
        </p:nvSpPr>
        <p:spPr>
          <a:xfrm>
            <a:off x="431398" y="2264775"/>
            <a:ext cx="3965342" cy="20700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25D6727-6D53-445D-A551-40108D147EDF}"/>
              </a:ext>
            </a:extLst>
          </p:cNvPr>
          <p:cNvSpPr/>
          <p:nvPr/>
        </p:nvSpPr>
        <p:spPr>
          <a:xfrm>
            <a:off x="431399" y="2621074"/>
            <a:ext cx="1406890" cy="20700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Arrow Connector 16">
            <a:extLst>
              <a:ext uri="{FF2B5EF4-FFF2-40B4-BE49-F238E27FC236}">
                <a16:creationId xmlns:a16="http://schemas.microsoft.com/office/drawing/2014/main" id="{4B839CBD-D985-4DE1-BA29-D5A4D25C07DE}"/>
              </a:ext>
            </a:extLst>
          </p:cNvPr>
          <p:cNvCxnSpPr>
            <a:cxnSpLocks/>
            <a:stCxn id="16" idx="3"/>
            <a:endCxn id="30" idx="1"/>
          </p:cNvCxnSpPr>
          <p:nvPr/>
        </p:nvCxnSpPr>
        <p:spPr>
          <a:xfrm>
            <a:off x="1838289" y="2724576"/>
            <a:ext cx="4965502" cy="120042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7C0E05F3-53C6-4491-8367-3389C8E7C382}"/>
              </a:ext>
            </a:extLst>
          </p:cNvPr>
          <p:cNvSpPr txBox="1"/>
          <p:nvPr/>
        </p:nvSpPr>
        <p:spPr>
          <a:xfrm>
            <a:off x="6803791" y="3694172"/>
            <a:ext cx="2697014" cy="461665"/>
          </a:xfrm>
          <a:prstGeom prst="rect">
            <a:avLst/>
          </a:prstGeom>
          <a:solidFill>
            <a:schemeClr val="bg1"/>
          </a:solidFill>
          <a:ln>
            <a:noFill/>
          </a:ln>
        </p:spPr>
        <p:txBody>
          <a:bodyPr wrap="square" rtlCol="0">
            <a:spAutoFit/>
          </a:bodyPr>
          <a:lstStyle/>
          <a:p>
            <a:r>
              <a:rPr lang="en-US" sz="1200" dirty="0"/>
              <a:t>Sorting by Count column (even though only year is in rows)</a:t>
            </a:r>
          </a:p>
        </p:txBody>
      </p:sp>
      <p:cxnSp>
        <p:nvCxnSpPr>
          <p:cNvPr id="35" name="Straight Arrow Connector 34">
            <a:extLst>
              <a:ext uri="{FF2B5EF4-FFF2-40B4-BE49-F238E27FC236}">
                <a16:creationId xmlns:a16="http://schemas.microsoft.com/office/drawing/2014/main" id="{7B188731-5345-4C18-BB2D-A56E3DA18582}"/>
              </a:ext>
            </a:extLst>
          </p:cNvPr>
          <p:cNvCxnSpPr>
            <a:cxnSpLocks/>
            <a:endCxn id="47" idx="1"/>
          </p:cNvCxnSpPr>
          <p:nvPr/>
        </p:nvCxnSpPr>
        <p:spPr>
          <a:xfrm>
            <a:off x="5867400" y="1878593"/>
            <a:ext cx="936391" cy="12122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3BCF70F1-2FC2-4FD7-A466-1F773518F879}"/>
              </a:ext>
            </a:extLst>
          </p:cNvPr>
          <p:cNvCxnSpPr>
            <a:cxnSpLocks/>
            <a:endCxn id="47" idx="1"/>
          </p:cNvCxnSpPr>
          <p:nvPr/>
        </p:nvCxnSpPr>
        <p:spPr>
          <a:xfrm>
            <a:off x="5867400" y="1686528"/>
            <a:ext cx="936391" cy="31329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D9DB0236-3A8B-4753-8048-39EB9103E494}"/>
              </a:ext>
            </a:extLst>
          </p:cNvPr>
          <p:cNvSpPr txBox="1"/>
          <p:nvPr/>
        </p:nvSpPr>
        <p:spPr>
          <a:xfrm>
            <a:off x="6803791" y="1122656"/>
            <a:ext cx="2697014" cy="1754326"/>
          </a:xfrm>
          <a:prstGeom prst="rect">
            <a:avLst/>
          </a:prstGeom>
          <a:solidFill>
            <a:schemeClr val="bg1"/>
          </a:solidFill>
          <a:ln>
            <a:noFill/>
          </a:ln>
        </p:spPr>
        <p:txBody>
          <a:bodyPr wrap="square" rtlCol="0">
            <a:spAutoFit/>
          </a:bodyPr>
          <a:lstStyle/>
          <a:p>
            <a:r>
              <a:rPr lang="en-US" sz="1200" dirty="0"/>
              <a:t>Using CASE statement to break up states into columns, then summing the </a:t>
            </a:r>
            <a:r>
              <a:rPr lang="en-US" sz="1200" dirty="0" err="1"/>
              <a:t>job#’s</a:t>
            </a:r>
            <a:r>
              <a:rPr lang="en-US" sz="1200" dirty="0"/>
              <a:t> totals.</a:t>
            </a:r>
          </a:p>
          <a:p>
            <a:endParaRPr lang="en-US" sz="1200" dirty="0"/>
          </a:p>
          <a:p>
            <a:r>
              <a:rPr lang="en-US" sz="1200" b="1" dirty="0"/>
              <a:t>Even though we’re using </a:t>
            </a:r>
            <a:r>
              <a:rPr lang="en-US" sz="1200" b="1" dirty="0" err="1"/>
              <a:t>JobState</a:t>
            </a:r>
            <a:r>
              <a:rPr lang="en-US" sz="1200" b="1" dirty="0"/>
              <a:t> in where clause, if meets </a:t>
            </a:r>
            <a:r>
              <a:rPr lang="en-US" sz="1200" b="1" dirty="0" err="1"/>
              <a:t>criteris</a:t>
            </a:r>
            <a:r>
              <a:rPr lang="en-US" sz="1200" b="1" dirty="0"/>
              <a:t>, then summing a different column Job#</a:t>
            </a:r>
          </a:p>
          <a:p>
            <a:endParaRPr lang="en-US" sz="1200" dirty="0"/>
          </a:p>
          <a:p>
            <a:r>
              <a:rPr lang="en-US" sz="1200" dirty="0"/>
              <a:t>Can mix it up!</a:t>
            </a:r>
          </a:p>
        </p:txBody>
      </p:sp>
      <p:sp>
        <p:nvSpPr>
          <p:cNvPr id="51" name="Oval 50">
            <a:extLst>
              <a:ext uri="{FF2B5EF4-FFF2-40B4-BE49-F238E27FC236}">
                <a16:creationId xmlns:a16="http://schemas.microsoft.com/office/drawing/2014/main" id="{24BDFE98-A37A-40B2-B0F4-7F0D463B826B}"/>
              </a:ext>
            </a:extLst>
          </p:cNvPr>
          <p:cNvSpPr/>
          <p:nvPr/>
        </p:nvSpPr>
        <p:spPr>
          <a:xfrm>
            <a:off x="1301910" y="1590850"/>
            <a:ext cx="1072757" cy="36523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Oval 51">
            <a:extLst>
              <a:ext uri="{FF2B5EF4-FFF2-40B4-BE49-F238E27FC236}">
                <a16:creationId xmlns:a16="http://schemas.microsoft.com/office/drawing/2014/main" id="{A6552C28-DC8D-498B-8E72-E9817724B72D}"/>
              </a:ext>
            </a:extLst>
          </p:cNvPr>
          <p:cNvSpPr/>
          <p:nvPr/>
        </p:nvSpPr>
        <p:spPr>
          <a:xfrm>
            <a:off x="2843923" y="1590850"/>
            <a:ext cx="1072757" cy="36523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16EEC1C9-45FE-40D6-8F48-EC3526851F4E}"/>
              </a:ext>
            </a:extLst>
          </p:cNvPr>
          <p:cNvSpPr/>
          <p:nvPr/>
        </p:nvSpPr>
        <p:spPr>
          <a:xfrm>
            <a:off x="708524" y="1611237"/>
            <a:ext cx="5158876" cy="34484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949215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47" name="TextBox 46">
            <a:extLst>
              <a:ext uri="{FF2B5EF4-FFF2-40B4-BE49-F238E27FC236}">
                <a16:creationId xmlns:a16="http://schemas.microsoft.com/office/drawing/2014/main" id="{D9DB0236-3A8B-4753-8048-39EB9103E494}"/>
              </a:ext>
            </a:extLst>
          </p:cNvPr>
          <p:cNvSpPr txBox="1"/>
          <p:nvPr/>
        </p:nvSpPr>
        <p:spPr>
          <a:xfrm>
            <a:off x="7684102" y="895719"/>
            <a:ext cx="2697014" cy="1015663"/>
          </a:xfrm>
          <a:prstGeom prst="rect">
            <a:avLst/>
          </a:prstGeom>
          <a:solidFill>
            <a:schemeClr val="bg1"/>
          </a:solidFill>
          <a:ln>
            <a:noFill/>
          </a:ln>
        </p:spPr>
        <p:txBody>
          <a:bodyPr wrap="square" rtlCol="0">
            <a:spAutoFit/>
          </a:bodyPr>
          <a:lstStyle/>
          <a:p>
            <a:r>
              <a:rPr lang="en-US" sz="1200" dirty="0"/>
              <a:t>Sub Query! Querying another query (with aggregation already taken place)</a:t>
            </a:r>
          </a:p>
          <a:p>
            <a:endParaRPr lang="en-US" sz="1200" dirty="0"/>
          </a:p>
          <a:p>
            <a:r>
              <a:rPr lang="en-US" sz="1200" b="1" dirty="0"/>
              <a:t>Also used formula! Subtracted outputs from below query!</a:t>
            </a:r>
          </a:p>
        </p:txBody>
      </p:sp>
      <p:pic>
        <p:nvPicPr>
          <p:cNvPr id="4" name="Picture 3">
            <a:extLst>
              <a:ext uri="{FF2B5EF4-FFF2-40B4-BE49-F238E27FC236}">
                <a16:creationId xmlns:a16="http://schemas.microsoft.com/office/drawing/2014/main" id="{62F9ADA7-D37A-44E7-BDC3-1D8FA74CC1E1}"/>
              </a:ext>
            </a:extLst>
          </p:cNvPr>
          <p:cNvPicPr>
            <a:picLocks noChangeAspect="1"/>
          </p:cNvPicPr>
          <p:nvPr/>
        </p:nvPicPr>
        <p:blipFill>
          <a:blip r:embed="rId2"/>
          <a:stretch>
            <a:fillRect/>
          </a:stretch>
        </p:blipFill>
        <p:spPr>
          <a:xfrm>
            <a:off x="167432" y="704038"/>
            <a:ext cx="6925642" cy="4563112"/>
          </a:xfrm>
          <a:prstGeom prst="rect">
            <a:avLst/>
          </a:prstGeom>
        </p:spPr>
      </p:pic>
      <p:sp>
        <p:nvSpPr>
          <p:cNvPr id="5" name="TextBox 4">
            <a:extLst>
              <a:ext uri="{FF2B5EF4-FFF2-40B4-BE49-F238E27FC236}">
                <a16:creationId xmlns:a16="http://schemas.microsoft.com/office/drawing/2014/main" id="{08277701-9A59-452B-9357-928FD7000313}"/>
              </a:ext>
            </a:extLst>
          </p:cNvPr>
          <p:cNvSpPr txBox="1"/>
          <p:nvPr/>
        </p:nvSpPr>
        <p:spPr>
          <a:xfrm>
            <a:off x="167432" y="247526"/>
            <a:ext cx="11466403" cy="369332"/>
          </a:xfrm>
          <a:prstGeom prst="rect">
            <a:avLst/>
          </a:prstGeom>
          <a:solidFill>
            <a:schemeClr val="bg1"/>
          </a:solidFill>
          <a:ln>
            <a:noFill/>
          </a:ln>
        </p:spPr>
        <p:txBody>
          <a:bodyPr wrap="square" rtlCol="0">
            <a:spAutoFit/>
          </a:bodyPr>
          <a:lstStyle/>
          <a:p>
            <a:pPr algn="ctr"/>
            <a:r>
              <a:rPr lang="en-US" dirty="0"/>
              <a:t>Multiple Aggregation criteria and filtering: Part III 🔥 SUBQUERY 🔥</a:t>
            </a:r>
          </a:p>
        </p:txBody>
      </p:sp>
      <p:sp>
        <p:nvSpPr>
          <p:cNvPr id="23" name="TextBox 22">
            <a:extLst>
              <a:ext uri="{FF2B5EF4-FFF2-40B4-BE49-F238E27FC236}">
                <a16:creationId xmlns:a16="http://schemas.microsoft.com/office/drawing/2014/main" id="{C3AF6A2F-D1E1-4310-83C9-046526C71682}"/>
              </a:ext>
            </a:extLst>
          </p:cNvPr>
          <p:cNvSpPr txBox="1"/>
          <p:nvPr/>
        </p:nvSpPr>
        <p:spPr>
          <a:xfrm>
            <a:off x="9426892" y="4776543"/>
            <a:ext cx="2697014" cy="1938992"/>
          </a:xfrm>
          <a:prstGeom prst="rect">
            <a:avLst/>
          </a:prstGeom>
          <a:solidFill>
            <a:schemeClr val="tx1"/>
          </a:solidFill>
          <a:ln>
            <a:noFill/>
          </a:ln>
        </p:spPr>
        <p:txBody>
          <a:bodyPr wrap="square" rtlCol="0">
            <a:spAutoFit/>
          </a:bodyPr>
          <a:lstStyle/>
          <a:p>
            <a:r>
              <a:rPr lang="en-US" sz="800" dirty="0">
                <a:solidFill>
                  <a:schemeClr val="bg1"/>
                </a:solidFill>
              </a:rPr>
              <a:t>Select year,</a:t>
            </a:r>
          </a:p>
          <a:p>
            <a:r>
              <a:rPr lang="en-US" sz="800" dirty="0">
                <a:solidFill>
                  <a:schemeClr val="bg1"/>
                </a:solidFill>
              </a:rPr>
              <a:t>	</a:t>
            </a:r>
            <a:r>
              <a:rPr lang="en-US" sz="800" dirty="0" err="1">
                <a:solidFill>
                  <a:schemeClr val="bg1"/>
                </a:solidFill>
              </a:rPr>
              <a:t>IL_JObNumSum</a:t>
            </a:r>
            <a:r>
              <a:rPr lang="en-US" sz="800" dirty="0">
                <a:solidFill>
                  <a:schemeClr val="bg1"/>
                </a:solidFill>
              </a:rPr>
              <a:t> - </a:t>
            </a:r>
            <a:r>
              <a:rPr lang="en-US" sz="800" dirty="0" err="1">
                <a:solidFill>
                  <a:schemeClr val="bg1"/>
                </a:solidFill>
              </a:rPr>
              <a:t>CA_JobNumSum</a:t>
            </a:r>
            <a:r>
              <a:rPr lang="en-US" sz="800" dirty="0">
                <a:solidFill>
                  <a:schemeClr val="bg1"/>
                </a:solidFill>
              </a:rPr>
              <a:t> as "</a:t>
            </a:r>
            <a:r>
              <a:rPr lang="en-US" sz="800" dirty="0" err="1">
                <a:solidFill>
                  <a:schemeClr val="bg1"/>
                </a:solidFill>
              </a:rPr>
              <a:t>IL_minus_CA</a:t>
            </a:r>
            <a:r>
              <a:rPr lang="en-US" sz="800" dirty="0">
                <a:solidFill>
                  <a:schemeClr val="bg1"/>
                </a:solidFill>
              </a:rPr>
              <a:t>"</a:t>
            </a:r>
          </a:p>
          <a:p>
            <a:r>
              <a:rPr lang="en-US" sz="800" dirty="0">
                <a:solidFill>
                  <a:schemeClr val="bg1"/>
                </a:solidFill>
              </a:rPr>
              <a:t>from</a:t>
            </a:r>
          </a:p>
          <a:p>
            <a:r>
              <a:rPr lang="en-US" sz="800" dirty="0">
                <a:solidFill>
                  <a:schemeClr val="bg1"/>
                </a:solidFill>
              </a:rPr>
              <a:t>(select </a:t>
            </a:r>
          </a:p>
          <a:p>
            <a:r>
              <a:rPr lang="en-US" sz="800" dirty="0">
                <a:solidFill>
                  <a:schemeClr val="bg1"/>
                </a:solidFill>
              </a:rPr>
              <a:t>	</a:t>
            </a:r>
            <a:r>
              <a:rPr lang="en-US" sz="800" dirty="0" err="1">
                <a:solidFill>
                  <a:schemeClr val="bg1"/>
                </a:solidFill>
              </a:rPr>
              <a:t>date_part</a:t>
            </a:r>
            <a:r>
              <a:rPr lang="en-US" sz="800" dirty="0">
                <a:solidFill>
                  <a:schemeClr val="bg1"/>
                </a:solidFill>
              </a:rPr>
              <a:t>('year', </a:t>
            </a:r>
            <a:r>
              <a:rPr lang="en-US" sz="800" dirty="0" err="1">
                <a:solidFill>
                  <a:schemeClr val="bg1"/>
                </a:solidFill>
              </a:rPr>
              <a:t>workdate</a:t>
            </a:r>
            <a:r>
              <a:rPr lang="en-US" sz="800" dirty="0">
                <a:solidFill>
                  <a:schemeClr val="bg1"/>
                </a:solidFill>
              </a:rPr>
              <a:t>) as year,</a:t>
            </a:r>
          </a:p>
          <a:p>
            <a:r>
              <a:rPr lang="en-US" sz="800" dirty="0">
                <a:solidFill>
                  <a:schemeClr val="bg1"/>
                </a:solidFill>
              </a:rPr>
              <a:t>	sum(case when </a:t>
            </a:r>
            <a:r>
              <a:rPr lang="en-US" sz="800" dirty="0" err="1">
                <a:solidFill>
                  <a:schemeClr val="bg1"/>
                </a:solidFill>
              </a:rPr>
              <a:t>jobstate</a:t>
            </a:r>
            <a:r>
              <a:rPr lang="en-US" sz="800" dirty="0">
                <a:solidFill>
                  <a:schemeClr val="bg1"/>
                </a:solidFill>
              </a:rPr>
              <a:t> = 'IL' then </a:t>
            </a:r>
            <a:r>
              <a:rPr lang="en-US" sz="800" dirty="0" err="1">
                <a:solidFill>
                  <a:schemeClr val="bg1"/>
                </a:solidFill>
              </a:rPr>
              <a:t>jobnumber</a:t>
            </a:r>
            <a:r>
              <a:rPr lang="en-US" sz="800" dirty="0">
                <a:solidFill>
                  <a:schemeClr val="bg1"/>
                </a:solidFill>
              </a:rPr>
              <a:t>/100000 end) as </a:t>
            </a:r>
            <a:r>
              <a:rPr lang="en-US" sz="800" dirty="0" err="1">
                <a:solidFill>
                  <a:schemeClr val="bg1"/>
                </a:solidFill>
              </a:rPr>
              <a:t>IL_JobNumSum</a:t>
            </a:r>
            <a:r>
              <a:rPr lang="en-US" sz="800" dirty="0">
                <a:solidFill>
                  <a:schemeClr val="bg1"/>
                </a:solidFill>
              </a:rPr>
              <a:t>,</a:t>
            </a:r>
          </a:p>
          <a:p>
            <a:r>
              <a:rPr lang="en-US" sz="800" dirty="0">
                <a:solidFill>
                  <a:schemeClr val="bg1"/>
                </a:solidFill>
              </a:rPr>
              <a:t>	sum(case when </a:t>
            </a:r>
            <a:r>
              <a:rPr lang="en-US" sz="800" dirty="0" err="1">
                <a:solidFill>
                  <a:schemeClr val="bg1"/>
                </a:solidFill>
              </a:rPr>
              <a:t>jobstate</a:t>
            </a:r>
            <a:r>
              <a:rPr lang="en-US" sz="800" dirty="0">
                <a:solidFill>
                  <a:schemeClr val="bg1"/>
                </a:solidFill>
              </a:rPr>
              <a:t> = 'CA' then </a:t>
            </a:r>
            <a:r>
              <a:rPr lang="en-US" sz="800" dirty="0" err="1">
                <a:solidFill>
                  <a:schemeClr val="bg1"/>
                </a:solidFill>
              </a:rPr>
              <a:t>jobnumber</a:t>
            </a:r>
            <a:r>
              <a:rPr lang="en-US" sz="800" dirty="0">
                <a:solidFill>
                  <a:schemeClr val="bg1"/>
                </a:solidFill>
              </a:rPr>
              <a:t>/100000 end) as </a:t>
            </a:r>
            <a:r>
              <a:rPr lang="en-US" sz="800" dirty="0" err="1">
                <a:solidFill>
                  <a:schemeClr val="bg1"/>
                </a:solidFill>
              </a:rPr>
              <a:t>CA_JObNumSum</a:t>
            </a:r>
            <a:r>
              <a:rPr lang="en-US" sz="800" dirty="0">
                <a:solidFill>
                  <a:schemeClr val="bg1"/>
                </a:solidFill>
              </a:rPr>
              <a:t>,</a:t>
            </a:r>
          </a:p>
          <a:p>
            <a:r>
              <a:rPr lang="en-US" sz="800" dirty="0">
                <a:solidFill>
                  <a:schemeClr val="bg1"/>
                </a:solidFill>
              </a:rPr>
              <a:t>	count(*) as </a:t>
            </a:r>
            <a:r>
              <a:rPr lang="en-US" sz="800" dirty="0" err="1">
                <a:solidFill>
                  <a:schemeClr val="bg1"/>
                </a:solidFill>
              </a:rPr>
              <a:t>countall</a:t>
            </a:r>
            <a:endParaRPr lang="en-US" sz="800" dirty="0">
              <a:solidFill>
                <a:schemeClr val="bg1"/>
              </a:solidFill>
            </a:endParaRPr>
          </a:p>
          <a:p>
            <a:r>
              <a:rPr lang="en-US" sz="800" dirty="0">
                <a:solidFill>
                  <a:schemeClr val="bg1"/>
                </a:solidFill>
              </a:rPr>
              <a:t>from timekeeping2</a:t>
            </a:r>
          </a:p>
          <a:p>
            <a:r>
              <a:rPr lang="en-US" sz="800" dirty="0">
                <a:solidFill>
                  <a:schemeClr val="bg1"/>
                </a:solidFill>
              </a:rPr>
              <a:t>where </a:t>
            </a:r>
            <a:r>
              <a:rPr lang="en-US" sz="800" dirty="0" err="1">
                <a:solidFill>
                  <a:schemeClr val="bg1"/>
                </a:solidFill>
              </a:rPr>
              <a:t>date_part</a:t>
            </a:r>
            <a:r>
              <a:rPr lang="en-US" sz="800" dirty="0">
                <a:solidFill>
                  <a:schemeClr val="bg1"/>
                </a:solidFill>
              </a:rPr>
              <a:t>('year', </a:t>
            </a:r>
            <a:r>
              <a:rPr lang="en-US" sz="800" dirty="0" err="1">
                <a:solidFill>
                  <a:schemeClr val="bg1"/>
                </a:solidFill>
              </a:rPr>
              <a:t>workdate</a:t>
            </a:r>
            <a:r>
              <a:rPr lang="en-US" sz="800" dirty="0">
                <a:solidFill>
                  <a:schemeClr val="bg1"/>
                </a:solidFill>
              </a:rPr>
              <a:t>) in ('2021', '2022')</a:t>
            </a:r>
          </a:p>
          <a:p>
            <a:r>
              <a:rPr lang="en-US" sz="800" dirty="0">
                <a:solidFill>
                  <a:schemeClr val="bg1"/>
                </a:solidFill>
              </a:rPr>
              <a:t>group by 1</a:t>
            </a:r>
          </a:p>
          <a:p>
            <a:r>
              <a:rPr lang="en-US" sz="800" dirty="0">
                <a:solidFill>
                  <a:schemeClr val="bg1"/>
                </a:solidFill>
              </a:rPr>
              <a:t>order by 4 desc) a;</a:t>
            </a:r>
          </a:p>
        </p:txBody>
      </p:sp>
      <p:sp>
        <p:nvSpPr>
          <p:cNvPr id="16" name="Rectangle 15">
            <a:extLst>
              <a:ext uri="{FF2B5EF4-FFF2-40B4-BE49-F238E27FC236}">
                <a16:creationId xmlns:a16="http://schemas.microsoft.com/office/drawing/2014/main" id="{125D6727-6D53-445D-A551-40108D147EDF}"/>
              </a:ext>
            </a:extLst>
          </p:cNvPr>
          <p:cNvSpPr/>
          <p:nvPr/>
        </p:nvSpPr>
        <p:spPr>
          <a:xfrm>
            <a:off x="521668" y="1961883"/>
            <a:ext cx="6453063" cy="1831903"/>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5" name="Straight Arrow Connector 34">
            <a:extLst>
              <a:ext uri="{FF2B5EF4-FFF2-40B4-BE49-F238E27FC236}">
                <a16:creationId xmlns:a16="http://schemas.microsoft.com/office/drawing/2014/main" id="{7B188731-5345-4C18-BB2D-A56E3DA18582}"/>
              </a:ext>
            </a:extLst>
          </p:cNvPr>
          <p:cNvCxnSpPr>
            <a:cxnSpLocks/>
            <a:stCxn id="16" idx="3"/>
            <a:endCxn id="47" idx="1"/>
          </p:cNvCxnSpPr>
          <p:nvPr/>
        </p:nvCxnSpPr>
        <p:spPr>
          <a:xfrm flipV="1">
            <a:off x="6974731" y="1403551"/>
            <a:ext cx="709371" cy="147428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3BCF70F1-2FC2-4FD7-A466-1F773518F879}"/>
              </a:ext>
            </a:extLst>
          </p:cNvPr>
          <p:cNvCxnSpPr>
            <a:cxnSpLocks/>
            <a:stCxn id="54" idx="3"/>
            <a:endCxn id="47" idx="2"/>
          </p:cNvCxnSpPr>
          <p:nvPr/>
        </p:nvCxnSpPr>
        <p:spPr>
          <a:xfrm>
            <a:off x="4808176" y="1658052"/>
            <a:ext cx="4224433" cy="25333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4" name="Rectangle 53">
            <a:extLst>
              <a:ext uri="{FF2B5EF4-FFF2-40B4-BE49-F238E27FC236}">
                <a16:creationId xmlns:a16="http://schemas.microsoft.com/office/drawing/2014/main" id="{16EEC1C9-45FE-40D6-8F48-EC3526851F4E}"/>
              </a:ext>
            </a:extLst>
          </p:cNvPr>
          <p:cNvSpPr/>
          <p:nvPr/>
        </p:nvSpPr>
        <p:spPr>
          <a:xfrm>
            <a:off x="521669" y="1360018"/>
            <a:ext cx="4286507" cy="596067"/>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3833122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3CACCB5-9003-434D-892E-0B3E999F64A1}"/>
              </a:ext>
            </a:extLst>
          </p:cNvPr>
          <p:cNvPicPr>
            <a:picLocks noChangeAspect="1"/>
          </p:cNvPicPr>
          <p:nvPr/>
        </p:nvPicPr>
        <p:blipFill>
          <a:blip r:embed="rId2"/>
          <a:stretch>
            <a:fillRect/>
          </a:stretch>
        </p:blipFill>
        <p:spPr>
          <a:xfrm>
            <a:off x="233448" y="2987947"/>
            <a:ext cx="3283165" cy="2481641"/>
          </a:xfrm>
          <a:prstGeom prst="rect">
            <a:avLst/>
          </a:prstGeom>
        </p:spPr>
      </p:pic>
      <p:pic>
        <p:nvPicPr>
          <p:cNvPr id="9" name="Picture 8">
            <a:extLst>
              <a:ext uri="{FF2B5EF4-FFF2-40B4-BE49-F238E27FC236}">
                <a16:creationId xmlns:a16="http://schemas.microsoft.com/office/drawing/2014/main" id="{DEA92066-DA6D-48CC-A0F1-0FE03829A124}"/>
              </a:ext>
            </a:extLst>
          </p:cNvPr>
          <p:cNvPicPr>
            <a:picLocks noChangeAspect="1"/>
          </p:cNvPicPr>
          <p:nvPr/>
        </p:nvPicPr>
        <p:blipFill>
          <a:blip r:embed="rId3"/>
          <a:stretch>
            <a:fillRect/>
          </a:stretch>
        </p:blipFill>
        <p:spPr>
          <a:xfrm>
            <a:off x="3566668" y="721366"/>
            <a:ext cx="5521551" cy="3797255"/>
          </a:xfrm>
          <a:prstGeom prst="rect">
            <a:avLst/>
          </a:prstGeom>
        </p:spPr>
      </p:pic>
      <p:pic>
        <p:nvPicPr>
          <p:cNvPr id="3" name="Picture 2">
            <a:extLst>
              <a:ext uri="{FF2B5EF4-FFF2-40B4-BE49-F238E27FC236}">
                <a16:creationId xmlns:a16="http://schemas.microsoft.com/office/drawing/2014/main" id="{36EFB677-862A-476B-97DE-1C7EFAE50A81}"/>
              </a:ext>
            </a:extLst>
          </p:cNvPr>
          <p:cNvPicPr>
            <a:picLocks noChangeAspect="1"/>
          </p:cNvPicPr>
          <p:nvPr/>
        </p:nvPicPr>
        <p:blipFill>
          <a:blip r:embed="rId4"/>
          <a:stretch>
            <a:fillRect/>
          </a:stretch>
        </p:blipFill>
        <p:spPr>
          <a:xfrm>
            <a:off x="257985" y="744874"/>
            <a:ext cx="2599312" cy="2115057"/>
          </a:xfrm>
          <a:prstGeom prst="rect">
            <a:avLst/>
          </a:prstGeom>
        </p:spPr>
      </p:pic>
      <p:sp>
        <p:nvSpPr>
          <p:cNvPr id="47" name="TextBox 46">
            <a:extLst>
              <a:ext uri="{FF2B5EF4-FFF2-40B4-BE49-F238E27FC236}">
                <a16:creationId xmlns:a16="http://schemas.microsoft.com/office/drawing/2014/main" id="{D9DB0236-3A8B-4753-8048-39EB9103E494}"/>
              </a:ext>
            </a:extLst>
          </p:cNvPr>
          <p:cNvSpPr txBox="1"/>
          <p:nvPr/>
        </p:nvSpPr>
        <p:spPr>
          <a:xfrm>
            <a:off x="5144398" y="5312549"/>
            <a:ext cx="2697014" cy="646331"/>
          </a:xfrm>
          <a:prstGeom prst="rect">
            <a:avLst/>
          </a:prstGeom>
          <a:solidFill>
            <a:schemeClr val="bg1"/>
          </a:solidFill>
          <a:ln>
            <a:noFill/>
          </a:ln>
        </p:spPr>
        <p:txBody>
          <a:bodyPr wrap="square" rtlCol="0">
            <a:spAutoFit/>
          </a:bodyPr>
          <a:lstStyle/>
          <a:p>
            <a:r>
              <a:rPr lang="en-US" sz="1200" dirty="0"/>
              <a:t>Measure % legislators retained in each period (years). Eventually drops to 0 as they retire/die.</a:t>
            </a:r>
            <a:endParaRPr lang="en-US" sz="1200" b="1" dirty="0"/>
          </a:p>
        </p:txBody>
      </p:sp>
      <p:sp>
        <p:nvSpPr>
          <p:cNvPr id="5" name="TextBox 4">
            <a:extLst>
              <a:ext uri="{FF2B5EF4-FFF2-40B4-BE49-F238E27FC236}">
                <a16:creationId xmlns:a16="http://schemas.microsoft.com/office/drawing/2014/main" id="{08277701-9A59-452B-9357-928FD7000313}"/>
              </a:ext>
            </a:extLst>
          </p:cNvPr>
          <p:cNvSpPr txBox="1"/>
          <p:nvPr/>
        </p:nvSpPr>
        <p:spPr>
          <a:xfrm>
            <a:off x="167432" y="247526"/>
            <a:ext cx="11466403" cy="369332"/>
          </a:xfrm>
          <a:prstGeom prst="rect">
            <a:avLst/>
          </a:prstGeom>
          <a:solidFill>
            <a:schemeClr val="bg1"/>
          </a:solidFill>
          <a:ln>
            <a:noFill/>
          </a:ln>
        </p:spPr>
        <p:txBody>
          <a:bodyPr wrap="square" rtlCol="0">
            <a:spAutoFit/>
          </a:bodyPr>
          <a:lstStyle/>
          <a:p>
            <a:pPr algn="ctr"/>
            <a:r>
              <a:rPr lang="en-US" dirty="0"/>
              <a:t>Cohort Analysis: Retention</a:t>
            </a:r>
          </a:p>
        </p:txBody>
      </p:sp>
      <p:sp>
        <p:nvSpPr>
          <p:cNvPr id="23" name="TextBox 22">
            <a:extLst>
              <a:ext uri="{FF2B5EF4-FFF2-40B4-BE49-F238E27FC236}">
                <a16:creationId xmlns:a16="http://schemas.microsoft.com/office/drawing/2014/main" id="{C3AF6A2F-D1E1-4310-83C9-046526C71682}"/>
              </a:ext>
            </a:extLst>
          </p:cNvPr>
          <p:cNvSpPr txBox="1"/>
          <p:nvPr/>
        </p:nvSpPr>
        <p:spPr>
          <a:xfrm>
            <a:off x="9339509" y="1276248"/>
            <a:ext cx="2697014" cy="461665"/>
          </a:xfrm>
          <a:prstGeom prst="rect">
            <a:avLst/>
          </a:prstGeom>
          <a:solidFill>
            <a:schemeClr val="tx1"/>
          </a:solidFill>
          <a:ln>
            <a:noFill/>
          </a:ln>
        </p:spPr>
        <p:txBody>
          <a:bodyPr wrap="square" rtlCol="0">
            <a:spAutoFit/>
          </a:bodyPr>
          <a:lstStyle/>
          <a:p>
            <a:r>
              <a:rPr lang="en-US" sz="800" dirty="0">
                <a:solidFill>
                  <a:schemeClr val="bg1"/>
                </a:solidFill>
              </a:rPr>
              <a:t>select </a:t>
            </a:r>
            <a:r>
              <a:rPr lang="en-US" sz="800" dirty="0" err="1">
                <a:solidFill>
                  <a:schemeClr val="bg1"/>
                </a:solidFill>
              </a:rPr>
              <a:t>id_bioguide</a:t>
            </a:r>
            <a:r>
              <a:rPr lang="en-US" sz="800" dirty="0">
                <a:solidFill>
                  <a:schemeClr val="bg1"/>
                </a:solidFill>
              </a:rPr>
              <a:t> , min(</a:t>
            </a:r>
            <a:r>
              <a:rPr lang="en-US" sz="800" dirty="0" err="1">
                <a:solidFill>
                  <a:schemeClr val="bg1"/>
                </a:solidFill>
              </a:rPr>
              <a:t>term_start</a:t>
            </a:r>
            <a:r>
              <a:rPr lang="en-US" sz="800" dirty="0">
                <a:solidFill>
                  <a:schemeClr val="bg1"/>
                </a:solidFill>
              </a:rPr>
              <a:t>) as </a:t>
            </a:r>
            <a:r>
              <a:rPr lang="en-US" sz="800" dirty="0" err="1">
                <a:solidFill>
                  <a:schemeClr val="bg1"/>
                </a:solidFill>
              </a:rPr>
              <a:t>first_term</a:t>
            </a:r>
            <a:endParaRPr lang="en-US" sz="800" dirty="0">
              <a:solidFill>
                <a:schemeClr val="bg1"/>
              </a:solidFill>
            </a:endParaRPr>
          </a:p>
          <a:p>
            <a:r>
              <a:rPr lang="en-US" sz="800" dirty="0">
                <a:solidFill>
                  <a:schemeClr val="bg1"/>
                </a:solidFill>
              </a:rPr>
              <a:t>from </a:t>
            </a:r>
            <a:r>
              <a:rPr lang="en-US" sz="800" dirty="0" err="1">
                <a:solidFill>
                  <a:schemeClr val="bg1"/>
                </a:solidFill>
              </a:rPr>
              <a:t>legislators_terms</a:t>
            </a:r>
            <a:endParaRPr lang="en-US" sz="800" dirty="0">
              <a:solidFill>
                <a:schemeClr val="bg1"/>
              </a:solidFill>
            </a:endParaRPr>
          </a:p>
          <a:p>
            <a:r>
              <a:rPr lang="en-US" sz="800" dirty="0">
                <a:solidFill>
                  <a:schemeClr val="bg1"/>
                </a:solidFill>
              </a:rPr>
              <a:t>group by 1;</a:t>
            </a:r>
          </a:p>
        </p:txBody>
      </p:sp>
      <p:cxnSp>
        <p:nvCxnSpPr>
          <p:cNvPr id="44" name="Straight Arrow Connector 43">
            <a:extLst>
              <a:ext uri="{FF2B5EF4-FFF2-40B4-BE49-F238E27FC236}">
                <a16:creationId xmlns:a16="http://schemas.microsoft.com/office/drawing/2014/main" id="{3BCF70F1-2FC2-4FD7-A466-1F773518F879}"/>
              </a:ext>
            </a:extLst>
          </p:cNvPr>
          <p:cNvCxnSpPr>
            <a:cxnSpLocks/>
            <a:stCxn id="47" idx="0"/>
            <a:endCxn id="19" idx="2"/>
          </p:cNvCxnSpPr>
          <p:nvPr/>
        </p:nvCxnSpPr>
        <p:spPr>
          <a:xfrm flipV="1">
            <a:off x="6492905" y="4599254"/>
            <a:ext cx="86061" cy="71329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CD0D1F17-584E-4D70-915F-7D6E8881428F}"/>
              </a:ext>
            </a:extLst>
          </p:cNvPr>
          <p:cNvSpPr txBox="1"/>
          <p:nvPr/>
        </p:nvSpPr>
        <p:spPr>
          <a:xfrm>
            <a:off x="9339509" y="2075101"/>
            <a:ext cx="2697014" cy="1569660"/>
          </a:xfrm>
          <a:prstGeom prst="rect">
            <a:avLst/>
          </a:prstGeom>
          <a:solidFill>
            <a:schemeClr val="tx1"/>
          </a:solidFill>
          <a:ln>
            <a:noFill/>
          </a:ln>
        </p:spPr>
        <p:txBody>
          <a:bodyPr wrap="square" rtlCol="0">
            <a:spAutoFit/>
          </a:bodyPr>
          <a:lstStyle/>
          <a:p>
            <a:r>
              <a:rPr lang="en-US" sz="800" dirty="0">
                <a:solidFill>
                  <a:schemeClr val="bg1"/>
                </a:solidFill>
              </a:rPr>
              <a:t>select 	</a:t>
            </a:r>
            <a:r>
              <a:rPr lang="en-US" sz="800" dirty="0" err="1">
                <a:solidFill>
                  <a:schemeClr val="bg1"/>
                </a:solidFill>
              </a:rPr>
              <a:t>date_part</a:t>
            </a:r>
            <a:r>
              <a:rPr lang="en-US" sz="800" dirty="0">
                <a:solidFill>
                  <a:schemeClr val="bg1"/>
                </a:solidFill>
              </a:rPr>
              <a:t>('year', age(</a:t>
            </a:r>
            <a:r>
              <a:rPr lang="en-US" sz="800" dirty="0" err="1">
                <a:solidFill>
                  <a:schemeClr val="bg1"/>
                </a:solidFill>
              </a:rPr>
              <a:t>b.term_start</a:t>
            </a:r>
            <a:r>
              <a:rPr lang="en-US" sz="800" dirty="0">
                <a:solidFill>
                  <a:schemeClr val="bg1"/>
                </a:solidFill>
              </a:rPr>
              <a:t>, </a:t>
            </a:r>
            <a:r>
              <a:rPr lang="en-US" sz="800" dirty="0" err="1">
                <a:solidFill>
                  <a:schemeClr val="bg1"/>
                </a:solidFill>
              </a:rPr>
              <a:t>a.first_term</a:t>
            </a:r>
            <a:r>
              <a:rPr lang="en-US" sz="800" dirty="0">
                <a:solidFill>
                  <a:schemeClr val="bg1"/>
                </a:solidFill>
              </a:rPr>
              <a:t>)) as period,</a:t>
            </a:r>
          </a:p>
          <a:p>
            <a:r>
              <a:rPr lang="en-US" sz="800" dirty="0">
                <a:solidFill>
                  <a:schemeClr val="bg1"/>
                </a:solidFill>
              </a:rPr>
              <a:t>		count(distinct </a:t>
            </a:r>
            <a:r>
              <a:rPr lang="en-US" sz="800" dirty="0" err="1">
                <a:solidFill>
                  <a:schemeClr val="bg1"/>
                </a:solidFill>
              </a:rPr>
              <a:t>a.id_bioguide</a:t>
            </a:r>
            <a:r>
              <a:rPr lang="en-US" sz="800" dirty="0">
                <a:solidFill>
                  <a:schemeClr val="bg1"/>
                </a:solidFill>
              </a:rPr>
              <a:t>) as </a:t>
            </a:r>
            <a:r>
              <a:rPr lang="en-US" sz="800" dirty="0" err="1">
                <a:solidFill>
                  <a:schemeClr val="bg1"/>
                </a:solidFill>
              </a:rPr>
              <a:t>cohort_retained</a:t>
            </a:r>
            <a:endParaRPr lang="en-US" sz="800" dirty="0">
              <a:solidFill>
                <a:schemeClr val="bg1"/>
              </a:solidFill>
            </a:endParaRPr>
          </a:p>
          <a:p>
            <a:r>
              <a:rPr lang="en-US" sz="800" dirty="0">
                <a:solidFill>
                  <a:schemeClr val="bg1"/>
                </a:solidFill>
              </a:rPr>
              <a:t>from</a:t>
            </a:r>
          </a:p>
          <a:p>
            <a:r>
              <a:rPr lang="en-US" sz="800" dirty="0">
                <a:solidFill>
                  <a:schemeClr val="bg1"/>
                </a:solidFill>
              </a:rPr>
              <a:t>	(select </a:t>
            </a:r>
            <a:r>
              <a:rPr lang="en-US" sz="800" dirty="0" err="1">
                <a:solidFill>
                  <a:schemeClr val="bg1"/>
                </a:solidFill>
              </a:rPr>
              <a:t>id_bioguide</a:t>
            </a:r>
            <a:r>
              <a:rPr lang="en-US" sz="800" dirty="0">
                <a:solidFill>
                  <a:schemeClr val="bg1"/>
                </a:solidFill>
              </a:rPr>
              <a:t>, </a:t>
            </a:r>
          </a:p>
          <a:p>
            <a:r>
              <a:rPr lang="en-US" sz="800" dirty="0">
                <a:solidFill>
                  <a:schemeClr val="bg1"/>
                </a:solidFill>
              </a:rPr>
              <a:t>	 		min(</a:t>
            </a:r>
            <a:r>
              <a:rPr lang="en-US" sz="800" dirty="0" err="1">
                <a:solidFill>
                  <a:schemeClr val="bg1"/>
                </a:solidFill>
              </a:rPr>
              <a:t>term_start</a:t>
            </a:r>
            <a:r>
              <a:rPr lang="en-US" sz="800" dirty="0">
                <a:solidFill>
                  <a:schemeClr val="bg1"/>
                </a:solidFill>
              </a:rPr>
              <a:t>) as </a:t>
            </a:r>
            <a:r>
              <a:rPr lang="en-US" sz="800" dirty="0" err="1">
                <a:solidFill>
                  <a:schemeClr val="bg1"/>
                </a:solidFill>
              </a:rPr>
              <a:t>first_term</a:t>
            </a:r>
            <a:endParaRPr lang="en-US" sz="800" dirty="0">
              <a:solidFill>
                <a:schemeClr val="bg1"/>
              </a:solidFill>
            </a:endParaRPr>
          </a:p>
          <a:p>
            <a:r>
              <a:rPr lang="en-US" sz="800" dirty="0">
                <a:solidFill>
                  <a:schemeClr val="bg1"/>
                </a:solidFill>
              </a:rPr>
              <a:t>	 from </a:t>
            </a:r>
            <a:r>
              <a:rPr lang="en-US" sz="800" dirty="0" err="1">
                <a:solidFill>
                  <a:schemeClr val="bg1"/>
                </a:solidFill>
              </a:rPr>
              <a:t>legislators_terms</a:t>
            </a:r>
            <a:endParaRPr lang="en-US" sz="800" dirty="0">
              <a:solidFill>
                <a:schemeClr val="bg1"/>
              </a:solidFill>
            </a:endParaRPr>
          </a:p>
          <a:p>
            <a:r>
              <a:rPr lang="en-US" sz="800" dirty="0">
                <a:solidFill>
                  <a:schemeClr val="bg1"/>
                </a:solidFill>
              </a:rPr>
              <a:t>	 group by 1) a</a:t>
            </a:r>
          </a:p>
          <a:p>
            <a:r>
              <a:rPr lang="en-US" sz="800" dirty="0">
                <a:solidFill>
                  <a:schemeClr val="bg1"/>
                </a:solidFill>
              </a:rPr>
              <a:t>join </a:t>
            </a:r>
            <a:r>
              <a:rPr lang="en-US" sz="800" dirty="0" err="1">
                <a:solidFill>
                  <a:schemeClr val="bg1"/>
                </a:solidFill>
              </a:rPr>
              <a:t>legislators_terms</a:t>
            </a:r>
            <a:r>
              <a:rPr lang="en-US" sz="800" dirty="0">
                <a:solidFill>
                  <a:schemeClr val="bg1"/>
                </a:solidFill>
              </a:rPr>
              <a:t> b on </a:t>
            </a:r>
            <a:r>
              <a:rPr lang="en-US" sz="800" dirty="0" err="1">
                <a:solidFill>
                  <a:schemeClr val="bg1"/>
                </a:solidFill>
              </a:rPr>
              <a:t>a.id_bioguide</a:t>
            </a:r>
            <a:r>
              <a:rPr lang="en-US" sz="800" dirty="0">
                <a:solidFill>
                  <a:schemeClr val="bg1"/>
                </a:solidFill>
              </a:rPr>
              <a:t> = </a:t>
            </a:r>
            <a:r>
              <a:rPr lang="en-US" sz="800" dirty="0" err="1">
                <a:solidFill>
                  <a:schemeClr val="bg1"/>
                </a:solidFill>
              </a:rPr>
              <a:t>b.id_bioguide</a:t>
            </a:r>
            <a:endParaRPr lang="en-US" sz="800" dirty="0">
              <a:solidFill>
                <a:schemeClr val="bg1"/>
              </a:solidFill>
            </a:endParaRPr>
          </a:p>
          <a:p>
            <a:r>
              <a:rPr lang="en-US" sz="800" dirty="0">
                <a:solidFill>
                  <a:schemeClr val="bg1"/>
                </a:solidFill>
              </a:rPr>
              <a:t>group by 1;</a:t>
            </a:r>
          </a:p>
        </p:txBody>
      </p:sp>
      <p:sp>
        <p:nvSpPr>
          <p:cNvPr id="15" name="TextBox 14">
            <a:extLst>
              <a:ext uri="{FF2B5EF4-FFF2-40B4-BE49-F238E27FC236}">
                <a16:creationId xmlns:a16="http://schemas.microsoft.com/office/drawing/2014/main" id="{7CCDDE8C-0B31-45F1-A305-BCD5559AEF1C}"/>
              </a:ext>
            </a:extLst>
          </p:cNvPr>
          <p:cNvSpPr txBox="1"/>
          <p:nvPr/>
        </p:nvSpPr>
        <p:spPr>
          <a:xfrm>
            <a:off x="9345448" y="3857473"/>
            <a:ext cx="2697014" cy="2923877"/>
          </a:xfrm>
          <a:prstGeom prst="rect">
            <a:avLst/>
          </a:prstGeom>
          <a:solidFill>
            <a:schemeClr val="tx1"/>
          </a:solidFill>
          <a:ln>
            <a:noFill/>
          </a:ln>
        </p:spPr>
        <p:txBody>
          <a:bodyPr wrap="square" rtlCol="0">
            <a:spAutoFit/>
          </a:bodyPr>
          <a:lstStyle/>
          <a:p>
            <a:r>
              <a:rPr lang="en-US" sz="800" dirty="0">
                <a:solidFill>
                  <a:schemeClr val="bg1"/>
                </a:solidFill>
              </a:rPr>
              <a:t>select 	period,</a:t>
            </a:r>
          </a:p>
          <a:p>
            <a:r>
              <a:rPr lang="en-US" sz="800" dirty="0">
                <a:solidFill>
                  <a:schemeClr val="bg1"/>
                </a:solidFill>
              </a:rPr>
              <a:t>		</a:t>
            </a:r>
            <a:r>
              <a:rPr lang="en-US" sz="800" dirty="0" err="1">
                <a:solidFill>
                  <a:schemeClr val="bg1"/>
                </a:solidFill>
              </a:rPr>
              <a:t>first_value</a:t>
            </a:r>
            <a:r>
              <a:rPr lang="en-US" sz="800" dirty="0">
                <a:solidFill>
                  <a:schemeClr val="bg1"/>
                </a:solidFill>
              </a:rPr>
              <a:t>(</a:t>
            </a:r>
            <a:r>
              <a:rPr lang="en-US" sz="800" dirty="0" err="1">
                <a:solidFill>
                  <a:schemeClr val="bg1"/>
                </a:solidFill>
              </a:rPr>
              <a:t>cohort_retained</a:t>
            </a:r>
            <a:r>
              <a:rPr lang="en-US" sz="800" dirty="0">
                <a:solidFill>
                  <a:schemeClr val="bg1"/>
                </a:solidFill>
              </a:rPr>
              <a:t>) over (order by period) as </a:t>
            </a:r>
            <a:r>
              <a:rPr lang="en-US" sz="800" dirty="0" err="1">
                <a:solidFill>
                  <a:schemeClr val="bg1"/>
                </a:solidFill>
              </a:rPr>
              <a:t>cohost_size</a:t>
            </a:r>
            <a:r>
              <a:rPr lang="en-US" sz="800" dirty="0">
                <a:solidFill>
                  <a:schemeClr val="bg1"/>
                </a:solidFill>
              </a:rPr>
              <a:t>,</a:t>
            </a:r>
          </a:p>
          <a:p>
            <a:r>
              <a:rPr lang="en-US" sz="800" dirty="0">
                <a:solidFill>
                  <a:schemeClr val="bg1"/>
                </a:solidFill>
              </a:rPr>
              <a:t>		</a:t>
            </a:r>
            <a:r>
              <a:rPr lang="en-US" sz="800" dirty="0" err="1">
                <a:solidFill>
                  <a:schemeClr val="bg1"/>
                </a:solidFill>
              </a:rPr>
              <a:t>cohort_retained</a:t>
            </a:r>
            <a:r>
              <a:rPr lang="en-US" sz="800" dirty="0">
                <a:solidFill>
                  <a:schemeClr val="bg1"/>
                </a:solidFill>
              </a:rPr>
              <a:t>,</a:t>
            </a:r>
          </a:p>
          <a:p>
            <a:r>
              <a:rPr lang="en-US" sz="800" dirty="0">
                <a:solidFill>
                  <a:schemeClr val="bg1"/>
                </a:solidFill>
              </a:rPr>
              <a:t>		(</a:t>
            </a:r>
            <a:r>
              <a:rPr lang="en-US" sz="800" dirty="0" err="1">
                <a:solidFill>
                  <a:schemeClr val="bg1"/>
                </a:solidFill>
              </a:rPr>
              <a:t>cohort_retained</a:t>
            </a:r>
            <a:r>
              <a:rPr lang="en-US" sz="800" dirty="0">
                <a:solidFill>
                  <a:schemeClr val="bg1"/>
                </a:solidFill>
              </a:rPr>
              <a:t> / </a:t>
            </a:r>
            <a:r>
              <a:rPr lang="en-US" sz="800" dirty="0" err="1">
                <a:solidFill>
                  <a:schemeClr val="bg1"/>
                </a:solidFill>
              </a:rPr>
              <a:t>first_value</a:t>
            </a:r>
            <a:r>
              <a:rPr lang="en-US" sz="800" dirty="0">
                <a:solidFill>
                  <a:schemeClr val="bg1"/>
                </a:solidFill>
              </a:rPr>
              <a:t>(</a:t>
            </a:r>
            <a:r>
              <a:rPr lang="en-US" sz="800" dirty="0" err="1">
                <a:solidFill>
                  <a:schemeClr val="bg1"/>
                </a:solidFill>
              </a:rPr>
              <a:t>cohort_retained</a:t>
            </a:r>
            <a:r>
              <a:rPr lang="en-US" sz="800" dirty="0">
                <a:solidFill>
                  <a:schemeClr val="bg1"/>
                </a:solidFill>
              </a:rPr>
              <a:t>::float) over (order by period)) as "% retained"</a:t>
            </a:r>
          </a:p>
          <a:p>
            <a:r>
              <a:rPr lang="en-US" sz="800" dirty="0">
                <a:solidFill>
                  <a:schemeClr val="bg1"/>
                </a:solidFill>
              </a:rPr>
              <a:t>from		</a:t>
            </a:r>
          </a:p>
          <a:p>
            <a:r>
              <a:rPr lang="en-US" sz="800" dirty="0">
                <a:solidFill>
                  <a:schemeClr val="bg1"/>
                </a:solidFill>
              </a:rPr>
              <a:t>(select 	</a:t>
            </a:r>
            <a:r>
              <a:rPr lang="en-US" sz="800" dirty="0" err="1">
                <a:solidFill>
                  <a:schemeClr val="bg1"/>
                </a:solidFill>
              </a:rPr>
              <a:t>date_part</a:t>
            </a:r>
            <a:r>
              <a:rPr lang="en-US" sz="800" dirty="0">
                <a:solidFill>
                  <a:schemeClr val="bg1"/>
                </a:solidFill>
              </a:rPr>
              <a:t>('year', age(</a:t>
            </a:r>
            <a:r>
              <a:rPr lang="en-US" sz="800" dirty="0" err="1">
                <a:solidFill>
                  <a:schemeClr val="bg1"/>
                </a:solidFill>
              </a:rPr>
              <a:t>b.term_start</a:t>
            </a:r>
            <a:r>
              <a:rPr lang="en-US" sz="800" dirty="0">
                <a:solidFill>
                  <a:schemeClr val="bg1"/>
                </a:solidFill>
              </a:rPr>
              <a:t>, </a:t>
            </a:r>
            <a:r>
              <a:rPr lang="en-US" sz="800" dirty="0" err="1">
                <a:solidFill>
                  <a:schemeClr val="bg1"/>
                </a:solidFill>
              </a:rPr>
              <a:t>a.first_term</a:t>
            </a:r>
            <a:r>
              <a:rPr lang="en-US" sz="800" dirty="0">
                <a:solidFill>
                  <a:schemeClr val="bg1"/>
                </a:solidFill>
              </a:rPr>
              <a:t>)) as period,</a:t>
            </a:r>
          </a:p>
          <a:p>
            <a:r>
              <a:rPr lang="en-US" sz="800" dirty="0">
                <a:solidFill>
                  <a:schemeClr val="bg1"/>
                </a:solidFill>
              </a:rPr>
              <a:t>		count(distinct </a:t>
            </a:r>
            <a:r>
              <a:rPr lang="en-US" sz="800" dirty="0" err="1">
                <a:solidFill>
                  <a:schemeClr val="bg1"/>
                </a:solidFill>
              </a:rPr>
              <a:t>a.id_bioguide</a:t>
            </a:r>
            <a:r>
              <a:rPr lang="en-US" sz="800" dirty="0">
                <a:solidFill>
                  <a:schemeClr val="bg1"/>
                </a:solidFill>
              </a:rPr>
              <a:t>) as </a:t>
            </a:r>
            <a:r>
              <a:rPr lang="en-US" sz="800" dirty="0" err="1">
                <a:solidFill>
                  <a:schemeClr val="bg1"/>
                </a:solidFill>
              </a:rPr>
              <a:t>cohort_retained</a:t>
            </a:r>
            <a:endParaRPr lang="en-US" sz="800" dirty="0">
              <a:solidFill>
                <a:schemeClr val="bg1"/>
              </a:solidFill>
            </a:endParaRPr>
          </a:p>
          <a:p>
            <a:r>
              <a:rPr lang="en-US" sz="800" dirty="0">
                <a:solidFill>
                  <a:schemeClr val="bg1"/>
                </a:solidFill>
              </a:rPr>
              <a:t>from</a:t>
            </a:r>
          </a:p>
          <a:p>
            <a:r>
              <a:rPr lang="en-US" sz="800" dirty="0">
                <a:solidFill>
                  <a:schemeClr val="bg1"/>
                </a:solidFill>
              </a:rPr>
              <a:t>	(select </a:t>
            </a:r>
            <a:r>
              <a:rPr lang="en-US" sz="800" dirty="0" err="1">
                <a:solidFill>
                  <a:schemeClr val="bg1"/>
                </a:solidFill>
              </a:rPr>
              <a:t>id_bioguide</a:t>
            </a:r>
            <a:r>
              <a:rPr lang="en-US" sz="800" dirty="0">
                <a:solidFill>
                  <a:schemeClr val="bg1"/>
                </a:solidFill>
              </a:rPr>
              <a:t>, </a:t>
            </a:r>
          </a:p>
          <a:p>
            <a:r>
              <a:rPr lang="en-US" sz="800" dirty="0">
                <a:solidFill>
                  <a:schemeClr val="bg1"/>
                </a:solidFill>
              </a:rPr>
              <a:t>	 		min(</a:t>
            </a:r>
            <a:r>
              <a:rPr lang="en-US" sz="800" dirty="0" err="1">
                <a:solidFill>
                  <a:schemeClr val="bg1"/>
                </a:solidFill>
              </a:rPr>
              <a:t>term_start</a:t>
            </a:r>
            <a:r>
              <a:rPr lang="en-US" sz="800" dirty="0">
                <a:solidFill>
                  <a:schemeClr val="bg1"/>
                </a:solidFill>
              </a:rPr>
              <a:t>) as </a:t>
            </a:r>
            <a:r>
              <a:rPr lang="en-US" sz="800" dirty="0" err="1">
                <a:solidFill>
                  <a:schemeClr val="bg1"/>
                </a:solidFill>
              </a:rPr>
              <a:t>first_term</a:t>
            </a:r>
            <a:endParaRPr lang="en-US" sz="800" dirty="0">
              <a:solidFill>
                <a:schemeClr val="bg1"/>
              </a:solidFill>
            </a:endParaRPr>
          </a:p>
          <a:p>
            <a:r>
              <a:rPr lang="en-US" sz="800" dirty="0">
                <a:solidFill>
                  <a:schemeClr val="bg1"/>
                </a:solidFill>
              </a:rPr>
              <a:t>	 from </a:t>
            </a:r>
            <a:r>
              <a:rPr lang="en-US" sz="800" dirty="0" err="1">
                <a:solidFill>
                  <a:schemeClr val="bg1"/>
                </a:solidFill>
              </a:rPr>
              <a:t>legislators_terms</a:t>
            </a:r>
            <a:endParaRPr lang="en-US" sz="800" dirty="0">
              <a:solidFill>
                <a:schemeClr val="bg1"/>
              </a:solidFill>
            </a:endParaRPr>
          </a:p>
          <a:p>
            <a:r>
              <a:rPr lang="en-US" sz="800" dirty="0">
                <a:solidFill>
                  <a:schemeClr val="bg1"/>
                </a:solidFill>
              </a:rPr>
              <a:t>	 group by 1) a</a:t>
            </a:r>
          </a:p>
          <a:p>
            <a:r>
              <a:rPr lang="en-US" sz="800" dirty="0">
                <a:solidFill>
                  <a:schemeClr val="bg1"/>
                </a:solidFill>
              </a:rPr>
              <a:t>join </a:t>
            </a:r>
            <a:r>
              <a:rPr lang="en-US" sz="800" dirty="0" err="1">
                <a:solidFill>
                  <a:schemeClr val="bg1"/>
                </a:solidFill>
              </a:rPr>
              <a:t>legislators_terms</a:t>
            </a:r>
            <a:r>
              <a:rPr lang="en-US" sz="800" dirty="0">
                <a:solidFill>
                  <a:schemeClr val="bg1"/>
                </a:solidFill>
              </a:rPr>
              <a:t> b on </a:t>
            </a:r>
            <a:r>
              <a:rPr lang="en-US" sz="800" dirty="0" err="1">
                <a:solidFill>
                  <a:schemeClr val="bg1"/>
                </a:solidFill>
              </a:rPr>
              <a:t>a.id_bioguide</a:t>
            </a:r>
            <a:r>
              <a:rPr lang="en-US" sz="800" dirty="0">
                <a:solidFill>
                  <a:schemeClr val="bg1"/>
                </a:solidFill>
              </a:rPr>
              <a:t> = </a:t>
            </a:r>
            <a:r>
              <a:rPr lang="en-US" sz="800" dirty="0" err="1">
                <a:solidFill>
                  <a:schemeClr val="bg1"/>
                </a:solidFill>
              </a:rPr>
              <a:t>b.id_bioguide</a:t>
            </a:r>
            <a:endParaRPr lang="en-US" sz="800" dirty="0">
              <a:solidFill>
                <a:schemeClr val="bg1"/>
              </a:solidFill>
            </a:endParaRPr>
          </a:p>
          <a:p>
            <a:r>
              <a:rPr lang="en-US" sz="800" dirty="0">
                <a:solidFill>
                  <a:schemeClr val="bg1"/>
                </a:solidFill>
              </a:rPr>
              <a:t>group by 1) aa;</a:t>
            </a:r>
          </a:p>
        </p:txBody>
      </p:sp>
      <p:sp>
        <p:nvSpPr>
          <p:cNvPr id="19" name="Rectangle 18">
            <a:extLst>
              <a:ext uri="{FF2B5EF4-FFF2-40B4-BE49-F238E27FC236}">
                <a16:creationId xmlns:a16="http://schemas.microsoft.com/office/drawing/2014/main" id="{DA24EC09-B74A-438C-A6DC-DB0F91BE3B17}"/>
              </a:ext>
            </a:extLst>
          </p:cNvPr>
          <p:cNvSpPr/>
          <p:nvPr/>
        </p:nvSpPr>
        <p:spPr>
          <a:xfrm>
            <a:off x="5986694" y="3115691"/>
            <a:ext cx="1184543" cy="148356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Graphic 19" descr="Badge 3 with solid fill">
            <a:extLst>
              <a:ext uri="{FF2B5EF4-FFF2-40B4-BE49-F238E27FC236}">
                <a16:creationId xmlns:a16="http://schemas.microsoft.com/office/drawing/2014/main" id="{D6DE94C5-CDD0-44D6-95FB-02505C694CF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267589" y="608646"/>
            <a:ext cx="405176" cy="405176"/>
          </a:xfrm>
          <a:prstGeom prst="rect">
            <a:avLst/>
          </a:prstGeom>
        </p:spPr>
      </p:pic>
      <p:pic>
        <p:nvPicPr>
          <p:cNvPr id="22" name="Graphic 21" descr="Badge with solid fill">
            <a:extLst>
              <a:ext uri="{FF2B5EF4-FFF2-40B4-BE49-F238E27FC236}">
                <a16:creationId xmlns:a16="http://schemas.microsoft.com/office/drawing/2014/main" id="{2A25398B-C24C-4886-A48A-3AB6EF66422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0" y="2919971"/>
            <a:ext cx="391439" cy="391439"/>
          </a:xfrm>
          <a:prstGeom prst="rect">
            <a:avLst/>
          </a:prstGeom>
        </p:spPr>
      </p:pic>
      <p:pic>
        <p:nvPicPr>
          <p:cNvPr id="25" name="Graphic 24" descr="Badge 1 with solid fill">
            <a:extLst>
              <a:ext uri="{FF2B5EF4-FFF2-40B4-BE49-F238E27FC236}">
                <a16:creationId xmlns:a16="http://schemas.microsoft.com/office/drawing/2014/main" id="{A9C92B15-A2C8-490B-80BA-307318ECCBC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5551" y="560587"/>
            <a:ext cx="385966" cy="385966"/>
          </a:xfrm>
          <a:prstGeom prst="rect">
            <a:avLst/>
          </a:prstGeom>
        </p:spPr>
      </p:pic>
      <p:sp>
        <p:nvSpPr>
          <p:cNvPr id="16" name="Oval 15">
            <a:extLst>
              <a:ext uri="{FF2B5EF4-FFF2-40B4-BE49-F238E27FC236}">
                <a16:creationId xmlns:a16="http://schemas.microsoft.com/office/drawing/2014/main" id="{E4E30A90-9F68-4A50-9BBF-CE948A1EFDB2}"/>
              </a:ext>
            </a:extLst>
          </p:cNvPr>
          <p:cNvSpPr/>
          <p:nvPr/>
        </p:nvSpPr>
        <p:spPr>
          <a:xfrm>
            <a:off x="2335712" y="3115691"/>
            <a:ext cx="133168" cy="184318"/>
          </a:xfrm>
          <a:prstGeom prst="ellipse">
            <a:avLst/>
          </a:prstGeom>
          <a:noFill/>
          <a:ln w="95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FD81DE89-A206-4D24-BFDD-BE4385181617}"/>
              </a:ext>
            </a:extLst>
          </p:cNvPr>
          <p:cNvSpPr/>
          <p:nvPr/>
        </p:nvSpPr>
        <p:spPr>
          <a:xfrm>
            <a:off x="1424473" y="3244682"/>
            <a:ext cx="133168" cy="184318"/>
          </a:xfrm>
          <a:prstGeom prst="ellipse">
            <a:avLst/>
          </a:prstGeom>
          <a:noFill/>
          <a:ln w="95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96A6CD70-7F97-4DB0-81BC-88CF6CCBC79A}"/>
              </a:ext>
            </a:extLst>
          </p:cNvPr>
          <p:cNvSpPr/>
          <p:nvPr/>
        </p:nvSpPr>
        <p:spPr>
          <a:xfrm>
            <a:off x="1649686" y="3931655"/>
            <a:ext cx="133168" cy="184318"/>
          </a:xfrm>
          <a:prstGeom prst="ellipse">
            <a:avLst/>
          </a:prstGeom>
          <a:noFill/>
          <a:ln w="95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 name="Straight Arrow Connector 3">
            <a:extLst>
              <a:ext uri="{FF2B5EF4-FFF2-40B4-BE49-F238E27FC236}">
                <a16:creationId xmlns:a16="http://schemas.microsoft.com/office/drawing/2014/main" id="{891DCCE2-3E1A-46E6-A6D8-CF2BB32A1C86}"/>
              </a:ext>
            </a:extLst>
          </p:cNvPr>
          <p:cNvCxnSpPr>
            <a:stCxn id="16" idx="4"/>
          </p:cNvCxnSpPr>
          <p:nvPr/>
        </p:nvCxnSpPr>
        <p:spPr>
          <a:xfrm flipH="1">
            <a:off x="1301262" y="3300009"/>
            <a:ext cx="1101034" cy="557463"/>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21" name="Straight Arrow Connector 20">
            <a:extLst>
              <a:ext uri="{FF2B5EF4-FFF2-40B4-BE49-F238E27FC236}">
                <a16:creationId xmlns:a16="http://schemas.microsoft.com/office/drawing/2014/main" id="{B114EE82-5F58-4A42-BF94-8E3F0DDA543B}"/>
              </a:ext>
            </a:extLst>
          </p:cNvPr>
          <p:cNvCxnSpPr>
            <a:cxnSpLocks/>
            <a:stCxn id="17" idx="4"/>
          </p:cNvCxnSpPr>
          <p:nvPr/>
        </p:nvCxnSpPr>
        <p:spPr>
          <a:xfrm flipH="1">
            <a:off x="1220959" y="3429000"/>
            <a:ext cx="270098" cy="428472"/>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24" name="Straight Arrow Connector 23">
            <a:extLst>
              <a:ext uri="{FF2B5EF4-FFF2-40B4-BE49-F238E27FC236}">
                <a16:creationId xmlns:a16="http://schemas.microsoft.com/office/drawing/2014/main" id="{5D272B20-0BC9-4ED9-9FAC-D18716955F32}"/>
              </a:ext>
            </a:extLst>
          </p:cNvPr>
          <p:cNvCxnSpPr>
            <a:cxnSpLocks/>
            <a:stCxn id="18" idx="0"/>
          </p:cNvCxnSpPr>
          <p:nvPr/>
        </p:nvCxnSpPr>
        <p:spPr>
          <a:xfrm flipH="1" flipV="1">
            <a:off x="1301262" y="3912799"/>
            <a:ext cx="415008" cy="18856"/>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26" name="TextBox 25">
            <a:extLst>
              <a:ext uri="{FF2B5EF4-FFF2-40B4-BE49-F238E27FC236}">
                <a16:creationId xmlns:a16="http://schemas.microsoft.com/office/drawing/2014/main" id="{97A6576C-13DC-4C68-896E-D91F9B7342CE}"/>
              </a:ext>
            </a:extLst>
          </p:cNvPr>
          <p:cNvSpPr txBox="1"/>
          <p:nvPr/>
        </p:nvSpPr>
        <p:spPr>
          <a:xfrm>
            <a:off x="1782500" y="4686491"/>
            <a:ext cx="1657421" cy="707886"/>
          </a:xfrm>
          <a:prstGeom prst="rect">
            <a:avLst/>
          </a:prstGeom>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800" dirty="0"/>
              <a:t>The “a” designation is from the data in the subquery. If we named this “c” we would name all 3 also “c” and it would work. This is just a simple option.</a:t>
            </a:r>
            <a:endParaRPr lang="en-US" sz="800" b="1" dirty="0"/>
          </a:p>
        </p:txBody>
      </p:sp>
    </p:spTree>
    <p:extLst>
      <p:ext uri="{BB962C8B-B14F-4D97-AF65-F5344CB8AC3E}">
        <p14:creationId xmlns:p14="http://schemas.microsoft.com/office/powerpoint/2010/main" val="25198803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2CB5858-6D64-456E-A463-970E426477F9}"/>
              </a:ext>
            </a:extLst>
          </p:cNvPr>
          <p:cNvPicPr>
            <a:picLocks noChangeAspect="1"/>
          </p:cNvPicPr>
          <p:nvPr/>
        </p:nvPicPr>
        <p:blipFill>
          <a:blip r:embed="rId2"/>
          <a:stretch>
            <a:fillRect/>
          </a:stretch>
        </p:blipFill>
        <p:spPr>
          <a:xfrm>
            <a:off x="415626" y="1135438"/>
            <a:ext cx="4578776" cy="5581620"/>
          </a:xfrm>
          <a:prstGeom prst="rect">
            <a:avLst/>
          </a:prstGeom>
        </p:spPr>
      </p:pic>
      <p:sp>
        <p:nvSpPr>
          <p:cNvPr id="5" name="TextBox 4">
            <a:extLst>
              <a:ext uri="{FF2B5EF4-FFF2-40B4-BE49-F238E27FC236}">
                <a16:creationId xmlns:a16="http://schemas.microsoft.com/office/drawing/2014/main" id="{08277701-9A59-452B-9357-928FD7000313}"/>
              </a:ext>
            </a:extLst>
          </p:cNvPr>
          <p:cNvSpPr txBox="1"/>
          <p:nvPr/>
        </p:nvSpPr>
        <p:spPr>
          <a:xfrm>
            <a:off x="142875" y="210243"/>
            <a:ext cx="11780837" cy="369332"/>
          </a:xfrm>
          <a:prstGeom prst="rect">
            <a:avLst/>
          </a:prstGeom>
          <a:solidFill>
            <a:schemeClr val="bg1"/>
          </a:solidFill>
          <a:ln>
            <a:noFill/>
          </a:ln>
        </p:spPr>
        <p:txBody>
          <a:bodyPr wrap="square" rtlCol="0">
            <a:spAutoFit/>
          </a:bodyPr>
          <a:lstStyle/>
          <a:p>
            <a:pPr algn="ctr"/>
            <a:r>
              <a:rPr lang="en-US" dirty="0"/>
              <a:t>COUNT (showing count of ratings)</a:t>
            </a:r>
          </a:p>
        </p:txBody>
      </p:sp>
      <p:cxnSp>
        <p:nvCxnSpPr>
          <p:cNvPr id="11" name="Straight Arrow Connector 10">
            <a:extLst>
              <a:ext uri="{FF2B5EF4-FFF2-40B4-BE49-F238E27FC236}">
                <a16:creationId xmlns:a16="http://schemas.microsoft.com/office/drawing/2014/main" id="{5C70029B-1E4E-4AA2-BC41-A3997225874B}"/>
              </a:ext>
            </a:extLst>
          </p:cNvPr>
          <p:cNvCxnSpPr>
            <a:cxnSpLocks/>
            <a:stCxn id="14" idx="3"/>
            <a:endCxn id="16" idx="1"/>
          </p:cNvCxnSpPr>
          <p:nvPr/>
        </p:nvCxnSpPr>
        <p:spPr>
          <a:xfrm flipV="1">
            <a:off x="2009595" y="1241969"/>
            <a:ext cx="3142609" cy="16701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88BD09ED-276C-4572-9C33-E3F9FFD599AD}"/>
              </a:ext>
            </a:extLst>
          </p:cNvPr>
          <p:cNvSpPr txBox="1"/>
          <p:nvPr/>
        </p:nvSpPr>
        <p:spPr>
          <a:xfrm>
            <a:off x="9229687" y="4101697"/>
            <a:ext cx="2910841" cy="1015663"/>
          </a:xfrm>
          <a:prstGeom prst="rect">
            <a:avLst/>
          </a:prstGeom>
          <a:solidFill>
            <a:schemeClr val="tx1"/>
          </a:solidFill>
          <a:ln>
            <a:noFill/>
          </a:ln>
        </p:spPr>
        <p:txBody>
          <a:bodyPr wrap="square" rtlCol="0">
            <a:spAutoFit/>
          </a:bodyPr>
          <a:lstStyle/>
          <a:p>
            <a:r>
              <a:rPr lang="en-US" sz="1200" dirty="0">
                <a:solidFill>
                  <a:schemeClr val="bg1"/>
                </a:solidFill>
              </a:rPr>
              <a:t>select rating,</a:t>
            </a:r>
          </a:p>
          <a:p>
            <a:r>
              <a:rPr lang="en-US" sz="1200" dirty="0">
                <a:solidFill>
                  <a:schemeClr val="bg1"/>
                </a:solidFill>
              </a:rPr>
              <a:t>count (*) as "Count of Ratings"</a:t>
            </a:r>
          </a:p>
          <a:p>
            <a:r>
              <a:rPr lang="en-US" sz="1200" dirty="0">
                <a:solidFill>
                  <a:schemeClr val="bg1"/>
                </a:solidFill>
              </a:rPr>
              <a:t>from film</a:t>
            </a:r>
          </a:p>
          <a:p>
            <a:r>
              <a:rPr lang="en-US" sz="1200" dirty="0">
                <a:solidFill>
                  <a:schemeClr val="bg1"/>
                </a:solidFill>
              </a:rPr>
              <a:t>group by rating;</a:t>
            </a:r>
          </a:p>
          <a:p>
            <a:endParaRPr lang="en-US" sz="1200" dirty="0">
              <a:solidFill>
                <a:schemeClr val="bg1"/>
              </a:solidFill>
            </a:endParaRPr>
          </a:p>
        </p:txBody>
      </p:sp>
      <p:sp>
        <p:nvSpPr>
          <p:cNvPr id="14" name="Rectangle 13">
            <a:extLst>
              <a:ext uri="{FF2B5EF4-FFF2-40B4-BE49-F238E27FC236}">
                <a16:creationId xmlns:a16="http://schemas.microsoft.com/office/drawing/2014/main" id="{00A105AE-8458-4F60-858D-E64BB29953F6}"/>
              </a:ext>
            </a:extLst>
          </p:cNvPr>
          <p:cNvSpPr/>
          <p:nvPr/>
        </p:nvSpPr>
        <p:spPr>
          <a:xfrm>
            <a:off x="921405" y="2755712"/>
            <a:ext cx="1088190" cy="312821"/>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0BB69AF3-0F4E-4180-9581-C21BE5A94B35}"/>
              </a:ext>
            </a:extLst>
          </p:cNvPr>
          <p:cNvSpPr txBox="1"/>
          <p:nvPr/>
        </p:nvSpPr>
        <p:spPr>
          <a:xfrm>
            <a:off x="5152204" y="918803"/>
            <a:ext cx="2910841" cy="646331"/>
          </a:xfrm>
          <a:prstGeom prst="rect">
            <a:avLst/>
          </a:prstGeom>
          <a:solidFill>
            <a:schemeClr val="bg1"/>
          </a:solidFill>
          <a:ln>
            <a:noFill/>
          </a:ln>
        </p:spPr>
        <p:txBody>
          <a:bodyPr wrap="square" rtlCol="0">
            <a:spAutoFit/>
          </a:bodyPr>
          <a:lstStyle/>
          <a:p>
            <a:r>
              <a:rPr lang="en-US" sz="1200" dirty="0"/>
              <a:t>Since we say “GROUP BY rating”</a:t>
            </a:r>
          </a:p>
          <a:p>
            <a:r>
              <a:rPr lang="en-US" sz="1200" dirty="0"/>
              <a:t>We are telling SQL to put all ratings into each individual group (vs many rows)</a:t>
            </a:r>
          </a:p>
        </p:txBody>
      </p:sp>
      <p:sp>
        <p:nvSpPr>
          <p:cNvPr id="12" name="TextBox 11">
            <a:extLst>
              <a:ext uri="{FF2B5EF4-FFF2-40B4-BE49-F238E27FC236}">
                <a16:creationId xmlns:a16="http://schemas.microsoft.com/office/drawing/2014/main" id="{36013BDD-1E50-486B-AE1F-4AE4AC5C27F4}"/>
              </a:ext>
            </a:extLst>
          </p:cNvPr>
          <p:cNvSpPr txBox="1"/>
          <p:nvPr/>
        </p:nvSpPr>
        <p:spPr>
          <a:xfrm>
            <a:off x="9229688" y="5447428"/>
            <a:ext cx="2910841" cy="1200329"/>
          </a:xfrm>
          <a:prstGeom prst="rect">
            <a:avLst/>
          </a:prstGeom>
          <a:solidFill>
            <a:schemeClr val="tx1"/>
          </a:solidFill>
          <a:ln>
            <a:noFill/>
          </a:ln>
        </p:spPr>
        <p:txBody>
          <a:bodyPr wrap="square" rtlCol="0">
            <a:spAutoFit/>
          </a:bodyPr>
          <a:lstStyle/>
          <a:p>
            <a:r>
              <a:rPr lang="en-US" sz="1200" dirty="0">
                <a:solidFill>
                  <a:schemeClr val="bg1"/>
                </a:solidFill>
              </a:rPr>
              <a:t>select </a:t>
            </a:r>
            <a:r>
              <a:rPr lang="en-US" sz="1200" dirty="0" err="1">
                <a:solidFill>
                  <a:schemeClr val="bg1"/>
                </a:solidFill>
              </a:rPr>
              <a:t>employeename</a:t>
            </a:r>
            <a:r>
              <a:rPr lang="en-US" sz="1200" dirty="0">
                <a:solidFill>
                  <a:schemeClr val="bg1"/>
                </a:solidFill>
              </a:rPr>
              <a:t>,</a:t>
            </a:r>
          </a:p>
          <a:p>
            <a:r>
              <a:rPr lang="en-US" sz="1200" dirty="0">
                <a:solidFill>
                  <a:schemeClr val="bg1"/>
                </a:solidFill>
              </a:rPr>
              <a:t>count (*) as "Count of Employee Punches"</a:t>
            </a:r>
          </a:p>
          <a:p>
            <a:r>
              <a:rPr lang="en-US" sz="1200" dirty="0">
                <a:solidFill>
                  <a:schemeClr val="bg1"/>
                </a:solidFill>
              </a:rPr>
              <a:t>from test4weektm</a:t>
            </a:r>
          </a:p>
          <a:p>
            <a:r>
              <a:rPr lang="en-US" sz="1200" dirty="0">
                <a:solidFill>
                  <a:schemeClr val="bg1"/>
                </a:solidFill>
              </a:rPr>
              <a:t>group by </a:t>
            </a:r>
            <a:r>
              <a:rPr lang="en-US" sz="1200" dirty="0" err="1">
                <a:solidFill>
                  <a:schemeClr val="bg1"/>
                </a:solidFill>
              </a:rPr>
              <a:t>employeename</a:t>
            </a:r>
            <a:endParaRPr lang="en-US" sz="1200" dirty="0">
              <a:solidFill>
                <a:schemeClr val="bg1"/>
              </a:solidFill>
            </a:endParaRPr>
          </a:p>
          <a:p>
            <a:r>
              <a:rPr lang="en-US" sz="1200" dirty="0">
                <a:solidFill>
                  <a:schemeClr val="bg1"/>
                </a:solidFill>
              </a:rPr>
              <a:t>order by count(*) desc</a:t>
            </a:r>
          </a:p>
          <a:p>
            <a:r>
              <a:rPr lang="en-US" sz="1200" dirty="0">
                <a:solidFill>
                  <a:schemeClr val="bg1"/>
                </a:solidFill>
              </a:rPr>
              <a:t>limit 10;</a:t>
            </a:r>
          </a:p>
        </p:txBody>
      </p:sp>
      <p:pic>
        <p:nvPicPr>
          <p:cNvPr id="8" name="Picture 7">
            <a:extLst>
              <a:ext uri="{FF2B5EF4-FFF2-40B4-BE49-F238E27FC236}">
                <a16:creationId xmlns:a16="http://schemas.microsoft.com/office/drawing/2014/main" id="{6113EEEE-B0E9-41D1-980E-BBA48DE60289}"/>
              </a:ext>
            </a:extLst>
          </p:cNvPr>
          <p:cNvPicPr>
            <a:picLocks noChangeAspect="1"/>
          </p:cNvPicPr>
          <p:nvPr/>
        </p:nvPicPr>
        <p:blipFill>
          <a:blip r:embed="rId3"/>
          <a:stretch>
            <a:fillRect/>
          </a:stretch>
        </p:blipFill>
        <p:spPr>
          <a:xfrm>
            <a:off x="5188289" y="2001033"/>
            <a:ext cx="3847512" cy="4716025"/>
          </a:xfrm>
          <a:prstGeom prst="rect">
            <a:avLst/>
          </a:prstGeom>
        </p:spPr>
      </p:pic>
      <p:sp>
        <p:nvSpPr>
          <p:cNvPr id="17" name="Rectangle 16">
            <a:extLst>
              <a:ext uri="{FF2B5EF4-FFF2-40B4-BE49-F238E27FC236}">
                <a16:creationId xmlns:a16="http://schemas.microsoft.com/office/drawing/2014/main" id="{F3BD6766-A581-470F-AB70-9B57B4FE3479}"/>
              </a:ext>
            </a:extLst>
          </p:cNvPr>
          <p:cNvSpPr/>
          <p:nvPr/>
        </p:nvSpPr>
        <p:spPr>
          <a:xfrm>
            <a:off x="5489198" y="3272589"/>
            <a:ext cx="1996690" cy="33624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Arrow Connector 17">
            <a:extLst>
              <a:ext uri="{FF2B5EF4-FFF2-40B4-BE49-F238E27FC236}">
                <a16:creationId xmlns:a16="http://schemas.microsoft.com/office/drawing/2014/main" id="{DCE603F8-373B-4FD7-8415-B6EE6D828590}"/>
              </a:ext>
            </a:extLst>
          </p:cNvPr>
          <p:cNvCxnSpPr>
            <a:cxnSpLocks/>
            <a:stCxn id="17" idx="3"/>
            <a:endCxn id="21" idx="2"/>
          </p:cNvCxnSpPr>
          <p:nvPr/>
        </p:nvCxnSpPr>
        <p:spPr>
          <a:xfrm flipV="1">
            <a:off x="7485888" y="1536767"/>
            <a:ext cx="3199219" cy="190394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4D89E983-6A77-4666-8F60-E12B155C90A3}"/>
              </a:ext>
            </a:extLst>
          </p:cNvPr>
          <p:cNvSpPr txBox="1"/>
          <p:nvPr/>
        </p:nvSpPr>
        <p:spPr>
          <a:xfrm>
            <a:off x="9229686" y="1259768"/>
            <a:ext cx="2910841" cy="276999"/>
          </a:xfrm>
          <a:prstGeom prst="rect">
            <a:avLst/>
          </a:prstGeom>
          <a:solidFill>
            <a:schemeClr val="bg1"/>
          </a:solidFill>
          <a:ln>
            <a:noFill/>
          </a:ln>
        </p:spPr>
        <p:txBody>
          <a:bodyPr wrap="square" rtlCol="0">
            <a:spAutoFit/>
          </a:bodyPr>
          <a:lstStyle/>
          <a:p>
            <a:r>
              <a:rPr lang="en-US" sz="1200" dirty="0"/>
              <a:t>Order By sorting largest to smallest</a:t>
            </a:r>
          </a:p>
        </p:txBody>
      </p:sp>
    </p:spTree>
    <p:extLst>
      <p:ext uri="{BB962C8B-B14F-4D97-AF65-F5344CB8AC3E}">
        <p14:creationId xmlns:p14="http://schemas.microsoft.com/office/powerpoint/2010/main" val="74723892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8277701-9A59-452B-9357-928FD7000313}"/>
              </a:ext>
            </a:extLst>
          </p:cNvPr>
          <p:cNvSpPr txBox="1"/>
          <p:nvPr/>
        </p:nvSpPr>
        <p:spPr>
          <a:xfrm>
            <a:off x="167432" y="247526"/>
            <a:ext cx="11466403" cy="369332"/>
          </a:xfrm>
          <a:prstGeom prst="rect">
            <a:avLst/>
          </a:prstGeom>
          <a:solidFill>
            <a:schemeClr val="bg1"/>
          </a:solidFill>
          <a:ln>
            <a:noFill/>
          </a:ln>
        </p:spPr>
        <p:txBody>
          <a:bodyPr wrap="square" rtlCol="0">
            <a:spAutoFit/>
          </a:bodyPr>
          <a:lstStyle/>
          <a:p>
            <a:pPr algn="ctr"/>
            <a:r>
              <a:rPr lang="en-US" dirty="0"/>
              <a:t>Generate Series Date</a:t>
            </a:r>
          </a:p>
        </p:txBody>
      </p:sp>
      <p:sp>
        <p:nvSpPr>
          <p:cNvPr id="23" name="TextBox 22">
            <a:extLst>
              <a:ext uri="{FF2B5EF4-FFF2-40B4-BE49-F238E27FC236}">
                <a16:creationId xmlns:a16="http://schemas.microsoft.com/office/drawing/2014/main" id="{C3AF6A2F-D1E1-4310-83C9-046526C71682}"/>
              </a:ext>
            </a:extLst>
          </p:cNvPr>
          <p:cNvSpPr txBox="1"/>
          <p:nvPr/>
        </p:nvSpPr>
        <p:spPr>
          <a:xfrm>
            <a:off x="9426892" y="4776543"/>
            <a:ext cx="2697014" cy="461665"/>
          </a:xfrm>
          <a:prstGeom prst="rect">
            <a:avLst/>
          </a:prstGeom>
          <a:solidFill>
            <a:schemeClr val="tx1"/>
          </a:solidFill>
          <a:ln>
            <a:noFill/>
          </a:ln>
        </p:spPr>
        <p:txBody>
          <a:bodyPr wrap="square" rtlCol="0">
            <a:spAutoFit/>
          </a:bodyPr>
          <a:lstStyle/>
          <a:p>
            <a:r>
              <a:rPr lang="en-US" sz="800" dirty="0">
                <a:solidFill>
                  <a:schemeClr val="bg1"/>
                </a:solidFill>
              </a:rPr>
              <a:t>select </a:t>
            </a:r>
            <a:r>
              <a:rPr lang="en-US" sz="800" dirty="0" err="1">
                <a:solidFill>
                  <a:schemeClr val="bg1"/>
                </a:solidFill>
              </a:rPr>
              <a:t>generate_series</a:t>
            </a:r>
            <a:r>
              <a:rPr lang="en-US" sz="800" dirty="0">
                <a:solidFill>
                  <a:schemeClr val="bg1"/>
                </a:solidFill>
              </a:rPr>
              <a:t>::date as date</a:t>
            </a:r>
          </a:p>
          <a:p>
            <a:r>
              <a:rPr lang="en-US" sz="800" dirty="0">
                <a:solidFill>
                  <a:schemeClr val="bg1"/>
                </a:solidFill>
              </a:rPr>
              <a:t>from </a:t>
            </a:r>
            <a:r>
              <a:rPr lang="en-US" sz="800" dirty="0" err="1">
                <a:solidFill>
                  <a:schemeClr val="bg1"/>
                </a:solidFill>
              </a:rPr>
              <a:t>generate_series</a:t>
            </a:r>
            <a:r>
              <a:rPr lang="en-US" sz="800" dirty="0">
                <a:solidFill>
                  <a:schemeClr val="bg1"/>
                </a:solidFill>
              </a:rPr>
              <a:t>('1987-12-31','2020-12-31', interval '5 year')</a:t>
            </a:r>
          </a:p>
        </p:txBody>
      </p:sp>
      <p:pic>
        <p:nvPicPr>
          <p:cNvPr id="3" name="Picture 2">
            <a:extLst>
              <a:ext uri="{FF2B5EF4-FFF2-40B4-BE49-F238E27FC236}">
                <a16:creationId xmlns:a16="http://schemas.microsoft.com/office/drawing/2014/main" id="{F8FEEC28-BBFD-4AF5-8BD3-D516A0BA3EF9}"/>
              </a:ext>
            </a:extLst>
          </p:cNvPr>
          <p:cNvPicPr>
            <a:picLocks noChangeAspect="1"/>
          </p:cNvPicPr>
          <p:nvPr/>
        </p:nvPicPr>
        <p:blipFill>
          <a:blip r:embed="rId2"/>
          <a:stretch>
            <a:fillRect/>
          </a:stretch>
        </p:blipFill>
        <p:spPr>
          <a:xfrm>
            <a:off x="167432" y="3472972"/>
            <a:ext cx="4349922" cy="2607142"/>
          </a:xfrm>
          <a:prstGeom prst="rect">
            <a:avLst/>
          </a:prstGeom>
        </p:spPr>
      </p:pic>
      <p:pic>
        <p:nvPicPr>
          <p:cNvPr id="7" name="Picture 6">
            <a:extLst>
              <a:ext uri="{FF2B5EF4-FFF2-40B4-BE49-F238E27FC236}">
                <a16:creationId xmlns:a16="http://schemas.microsoft.com/office/drawing/2014/main" id="{1D26D454-F8DB-4759-8F34-CB342CA398CE}"/>
              </a:ext>
            </a:extLst>
          </p:cNvPr>
          <p:cNvPicPr>
            <a:picLocks noChangeAspect="1"/>
          </p:cNvPicPr>
          <p:nvPr/>
        </p:nvPicPr>
        <p:blipFill>
          <a:blip r:embed="rId3"/>
          <a:stretch>
            <a:fillRect/>
          </a:stretch>
        </p:blipFill>
        <p:spPr>
          <a:xfrm>
            <a:off x="167432" y="683624"/>
            <a:ext cx="3488229" cy="2551945"/>
          </a:xfrm>
          <a:prstGeom prst="rect">
            <a:avLst/>
          </a:prstGeom>
        </p:spPr>
      </p:pic>
      <p:sp>
        <p:nvSpPr>
          <p:cNvPr id="14" name="TextBox 13">
            <a:extLst>
              <a:ext uri="{FF2B5EF4-FFF2-40B4-BE49-F238E27FC236}">
                <a16:creationId xmlns:a16="http://schemas.microsoft.com/office/drawing/2014/main" id="{0B0794DB-A146-4468-9FB9-AFDF3C0AA8E5}"/>
              </a:ext>
            </a:extLst>
          </p:cNvPr>
          <p:cNvSpPr txBox="1"/>
          <p:nvPr/>
        </p:nvSpPr>
        <p:spPr>
          <a:xfrm>
            <a:off x="9426892" y="4113017"/>
            <a:ext cx="2697014" cy="461665"/>
          </a:xfrm>
          <a:prstGeom prst="rect">
            <a:avLst/>
          </a:prstGeom>
          <a:solidFill>
            <a:schemeClr val="tx1"/>
          </a:solidFill>
          <a:ln>
            <a:noFill/>
          </a:ln>
        </p:spPr>
        <p:txBody>
          <a:bodyPr wrap="square" rtlCol="0">
            <a:spAutoFit/>
          </a:bodyPr>
          <a:lstStyle/>
          <a:p>
            <a:r>
              <a:rPr lang="en-US" sz="800" dirty="0">
                <a:solidFill>
                  <a:schemeClr val="bg1"/>
                </a:solidFill>
              </a:rPr>
              <a:t>select </a:t>
            </a:r>
            <a:r>
              <a:rPr lang="en-US" sz="800" dirty="0" err="1">
                <a:solidFill>
                  <a:schemeClr val="bg1"/>
                </a:solidFill>
              </a:rPr>
              <a:t>generate_series</a:t>
            </a:r>
            <a:r>
              <a:rPr lang="en-US" sz="800" dirty="0">
                <a:solidFill>
                  <a:schemeClr val="bg1"/>
                </a:solidFill>
              </a:rPr>
              <a:t>::date as date</a:t>
            </a:r>
          </a:p>
          <a:p>
            <a:r>
              <a:rPr lang="en-US" sz="800" dirty="0">
                <a:solidFill>
                  <a:schemeClr val="bg1"/>
                </a:solidFill>
              </a:rPr>
              <a:t>from </a:t>
            </a:r>
            <a:r>
              <a:rPr lang="en-US" sz="800" dirty="0" err="1">
                <a:solidFill>
                  <a:schemeClr val="bg1"/>
                </a:solidFill>
              </a:rPr>
              <a:t>generate_series</a:t>
            </a:r>
            <a:r>
              <a:rPr lang="en-US" sz="800" dirty="0">
                <a:solidFill>
                  <a:schemeClr val="bg1"/>
                </a:solidFill>
              </a:rPr>
              <a:t>('1987-12-31','2020-12-31', interval ‘1 year')</a:t>
            </a:r>
          </a:p>
        </p:txBody>
      </p:sp>
      <p:sp>
        <p:nvSpPr>
          <p:cNvPr id="15" name="TextBox 14">
            <a:extLst>
              <a:ext uri="{FF2B5EF4-FFF2-40B4-BE49-F238E27FC236}">
                <a16:creationId xmlns:a16="http://schemas.microsoft.com/office/drawing/2014/main" id="{AFA552D9-FD3E-485A-BBE7-699BA224834A}"/>
              </a:ext>
            </a:extLst>
          </p:cNvPr>
          <p:cNvSpPr txBox="1"/>
          <p:nvPr/>
        </p:nvSpPr>
        <p:spPr>
          <a:xfrm>
            <a:off x="9082757" y="852889"/>
            <a:ext cx="2697014" cy="646331"/>
          </a:xfrm>
          <a:prstGeom prst="rect">
            <a:avLst/>
          </a:prstGeom>
          <a:solidFill>
            <a:schemeClr val="bg1"/>
          </a:solidFill>
          <a:ln>
            <a:noFill/>
          </a:ln>
        </p:spPr>
        <p:txBody>
          <a:bodyPr wrap="square" rtlCol="0">
            <a:spAutoFit/>
          </a:bodyPr>
          <a:lstStyle/>
          <a:p>
            <a:r>
              <a:rPr lang="en-US" sz="1200" dirty="0"/>
              <a:t>Simple way to generate a time series, then can use this to join or other date or age functions.</a:t>
            </a:r>
          </a:p>
        </p:txBody>
      </p:sp>
      <p:pic>
        <p:nvPicPr>
          <p:cNvPr id="9" name="Picture 8">
            <a:extLst>
              <a:ext uri="{FF2B5EF4-FFF2-40B4-BE49-F238E27FC236}">
                <a16:creationId xmlns:a16="http://schemas.microsoft.com/office/drawing/2014/main" id="{125C9DFE-DCDE-4641-9F6A-1D411B958B40}"/>
              </a:ext>
            </a:extLst>
          </p:cNvPr>
          <p:cNvPicPr>
            <a:picLocks noChangeAspect="1"/>
          </p:cNvPicPr>
          <p:nvPr/>
        </p:nvPicPr>
        <p:blipFill>
          <a:blip r:embed="rId4"/>
          <a:stretch>
            <a:fillRect/>
          </a:stretch>
        </p:blipFill>
        <p:spPr>
          <a:xfrm>
            <a:off x="4748109" y="818483"/>
            <a:ext cx="4132474" cy="3525366"/>
          </a:xfrm>
          <a:prstGeom prst="rect">
            <a:avLst/>
          </a:prstGeom>
        </p:spPr>
      </p:pic>
      <p:sp>
        <p:nvSpPr>
          <p:cNvPr id="18" name="TextBox 17">
            <a:extLst>
              <a:ext uri="{FF2B5EF4-FFF2-40B4-BE49-F238E27FC236}">
                <a16:creationId xmlns:a16="http://schemas.microsoft.com/office/drawing/2014/main" id="{A8E1CECC-BEE1-4954-B743-8D9F664EDD46}"/>
              </a:ext>
            </a:extLst>
          </p:cNvPr>
          <p:cNvSpPr txBox="1"/>
          <p:nvPr/>
        </p:nvSpPr>
        <p:spPr>
          <a:xfrm>
            <a:off x="9426892" y="5365042"/>
            <a:ext cx="2697014" cy="461665"/>
          </a:xfrm>
          <a:prstGeom prst="rect">
            <a:avLst/>
          </a:prstGeom>
          <a:solidFill>
            <a:schemeClr val="tx1"/>
          </a:solidFill>
          <a:ln>
            <a:noFill/>
          </a:ln>
        </p:spPr>
        <p:txBody>
          <a:bodyPr wrap="square" rtlCol="0">
            <a:spAutoFit/>
          </a:bodyPr>
          <a:lstStyle/>
          <a:p>
            <a:r>
              <a:rPr lang="en-US" sz="800" dirty="0">
                <a:solidFill>
                  <a:schemeClr val="bg1"/>
                </a:solidFill>
              </a:rPr>
              <a:t>select </a:t>
            </a:r>
            <a:r>
              <a:rPr lang="en-US" sz="800" dirty="0" err="1">
                <a:solidFill>
                  <a:schemeClr val="bg1"/>
                </a:solidFill>
              </a:rPr>
              <a:t>date_part</a:t>
            </a:r>
            <a:r>
              <a:rPr lang="en-US" sz="800" dirty="0">
                <a:solidFill>
                  <a:schemeClr val="bg1"/>
                </a:solidFill>
              </a:rPr>
              <a:t>('year',</a:t>
            </a:r>
            <a:r>
              <a:rPr lang="en-US" sz="800" dirty="0" err="1">
                <a:solidFill>
                  <a:schemeClr val="bg1"/>
                </a:solidFill>
              </a:rPr>
              <a:t>generate_series</a:t>
            </a:r>
            <a:r>
              <a:rPr lang="en-US" sz="800" dirty="0">
                <a:solidFill>
                  <a:schemeClr val="bg1"/>
                </a:solidFill>
              </a:rPr>
              <a:t>::date) as date</a:t>
            </a:r>
          </a:p>
          <a:p>
            <a:r>
              <a:rPr lang="en-US" sz="800" dirty="0">
                <a:solidFill>
                  <a:schemeClr val="bg1"/>
                </a:solidFill>
              </a:rPr>
              <a:t>from </a:t>
            </a:r>
            <a:r>
              <a:rPr lang="en-US" sz="800" dirty="0" err="1">
                <a:solidFill>
                  <a:schemeClr val="bg1"/>
                </a:solidFill>
              </a:rPr>
              <a:t>generate_series</a:t>
            </a:r>
            <a:r>
              <a:rPr lang="en-US" sz="800" dirty="0">
                <a:solidFill>
                  <a:schemeClr val="bg1"/>
                </a:solidFill>
              </a:rPr>
              <a:t>('1987-12-31','2020-12-31', interval '1 year')</a:t>
            </a:r>
          </a:p>
        </p:txBody>
      </p:sp>
    </p:spTree>
    <p:extLst>
      <p:ext uri="{BB962C8B-B14F-4D97-AF65-F5344CB8AC3E}">
        <p14:creationId xmlns:p14="http://schemas.microsoft.com/office/powerpoint/2010/main" val="349193541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8277701-9A59-452B-9357-928FD7000313}"/>
              </a:ext>
            </a:extLst>
          </p:cNvPr>
          <p:cNvSpPr txBox="1"/>
          <p:nvPr/>
        </p:nvSpPr>
        <p:spPr>
          <a:xfrm>
            <a:off x="167432" y="247526"/>
            <a:ext cx="11466403" cy="369332"/>
          </a:xfrm>
          <a:prstGeom prst="rect">
            <a:avLst/>
          </a:prstGeom>
          <a:solidFill>
            <a:schemeClr val="bg1"/>
          </a:solidFill>
          <a:ln>
            <a:noFill/>
          </a:ln>
        </p:spPr>
        <p:txBody>
          <a:bodyPr wrap="square" rtlCol="0">
            <a:spAutoFit/>
          </a:bodyPr>
          <a:lstStyle/>
          <a:p>
            <a:pPr algn="ctr"/>
            <a:r>
              <a:rPr lang="en-US" dirty="0"/>
              <a:t>Parsing and Aggregating Text Data &amp; </a:t>
            </a:r>
            <a:r>
              <a:rPr lang="en-US" dirty="0" err="1"/>
              <a:t>split_part</a:t>
            </a:r>
            <a:r>
              <a:rPr lang="en-US" dirty="0"/>
              <a:t> (can use to get 1</a:t>
            </a:r>
            <a:r>
              <a:rPr lang="en-US" baseline="30000" dirty="0"/>
              <a:t>st</a:t>
            </a:r>
            <a:r>
              <a:rPr lang="en-US" dirty="0"/>
              <a:t> word too)</a:t>
            </a:r>
          </a:p>
        </p:txBody>
      </p:sp>
      <p:sp>
        <p:nvSpPr>
          <p:cNvPr id="15" name="TextBox 14">
            <a:extLst>
              <a:ext uri="{FF2B5EF4-FFF2-40B4-BE49-F238E27FC236}">
                <a16:creationId xmlns:a16="http://schemas.microsoft.com/office/drawing/2014/main" id="{AFA552D9-FD3E-485A-BBE7-699BA224834A}"/>
              </a:ext>
            </a:extLst>
          </p:cNvPr>
          <p:cNvSpPr txBox="1"/>
          <p:nvPr/>
        </p:nvSpPr>
        <p:spPr>
          <a:xfrm>
            <a:off x="4747493" y="716723"/>
            <a:ext cx="2697014" cy="1015663"/>
          </a:xfrm>
          <a:prstGeom prst="rect">
            <a:avLst/>
          </a:prstGeom>
          <a:solidFill>
            <a:schemeClr val="bg1"/>
          </a:solidFill>
          <a:ln>
            <a:noFill/>
          </a:ln>
        </p:spPr>
        <p:txBody>
          <a:bodyPr wrap="square" rtlCol="0">
            <a:spAutoFit/>
          </a:bodyPr>
          <a:lstStyle/>
          <a:p>
            <a:r>
              <a:rPr lang="en-US" sz="1200" dirty="0"/>
              <a:t>This text is overstuffed, i.e., a lot of data in 1 record.</a:t>
            </a:r>
          </a:p>
          <a:p>
            <a:endParaRPr lang="en-US" sz="1200" dirty="0"/>
          </a:p>
          <a:p>
            <a:r>
              <a:rPr lang="en-US" sz="1200" dirty="0"/>
              <a:t>You can parse out a key word, then aggregate to get counts, etc.</a:t>
            </a:r>
          </a:p>
        </p:txBody>
      </p:sp>
      <p:pic>
        <p:nvPicPr>
          <p:cNvPr id="4" name="Picture 3" descr="Text&#10;&#10;Description automatically generated">
            <a:extLst>
              <a:ext uri="{FF2B5EF4-FFF2-40B4-BE49-F238E27FC236}">
                <a16:creationId xmlns:a16="http://schemas.microsoft.com/office/drawing/2014/main" id="{5D59F355-C0BA-441A-A71C-3CD8EF1098E0}"/>
              </a:ext>
            </a:extLst>
          </p:cNvPr>
          <p:cNvPicPr>
            <a:picLocks noChangeAspect="1"/>
          </p:cNvPicPr>
          <p:nvPr/>
        </p:nvPicPr>
        <p:blipFill rotWithShape="1">
          <a:blip r:embed="rId2">
            <a:extLst>
              <a:ext uri="{28A0092B-C50C-407E-A947-70E740481C1C}">
                <a14:useLocalDpi xmlns:a14="http://schemas.microsoft.com/office/drawing/2010/main" val="0"/>
              </a:ext>
            </a:extLst>
          </a:blip>
          <a:srcRect l="3462" t="10694" r="7528" b="7611"/>
          <a:stretch/>
        </p:blipFill>
        <p:spPr>
          <a:xfrm>
            <a:off x="167432" y="710418"/>
            <a:ext cx="4439737" cy="1190735"/>
          </a:xfrm>
          <a:prstGeom prst="rect">
            <a:avLst/>
          </a:prstGeom>
        </p:spPr>
      </p:pic>
      <p:pic>
        <p:nvPicPr>
          <p:cNvPr id="8" name="Picture 7">
            <a:extLst>
              <a:ext uri="{FF2B5EF4-FFF2-40B4-BE49-F238E27FC236}">
                <a16:creationId xmlns:a16="http://schemas.microsoft.com/office/drawing/2014/main" id="{87D7C5E7-6EC8-49FF-9DE7-C5F63CBBDF88}"/>
              </a:ext>
            </a:extLst>
          </p:cNvPr>
          <p:cNvPicPr>
            <a:picLocks noChangeAspect="1"/>
          </p:cNvPicPr>
          <p:nvPr/>
        </p:nvPicPr>
        <p:blipFill>
          <a:blip r:embed="rId3"/>
          <a:stretch>
            <a:fillRect/>
          </a:stretch>
        </p:blipFill>
        <p:spPr>
          <a:xfrm>
            <a:off x="167432" y="1994713"/>
            <a:ext cx="4277322" cy="1152686"/>
          </a:xfrm>
          <a:prstGeom prst="rect">
            <a:avLst/>
          </a:prstGeom>
        </p:spPr>
      </p:pic>
      <p:pic>
        <p:nvPicPr>
          <p:cNvPr id="11" name="Picture 10">
            <a:extLst>
              <a:ext uri="{FF2B5EF4-FFF2-40B4-BE49-F238E27FC236}">
                <a16:creationId xmlns:a16="http://schemas.microsoft.com/office/drawing/2014/main" id="{BB5FD6E7-5867-4850-A37B-A5FFFFACF9A4}"/>
              </a:ext>
            </a:extLst>
          </p:cNvPr>
          <p:cNvPicPr>
            <a:picLocks noChangeAspect="1"/>
          </p:cNvPicPr>
          <p:nvPr/>
        </p:nvPicPr>
        <p:blipFill>
          <a:blip r:embed="rId4"/>
          <a:stretch>
            <a:fillRect/>
          </a:stretch>
        </p:blipFill>
        <p:spPr>
          <a:xfrm>
            <a:off x="167432" y="3187706"/>
            <a:ext cx="1857634" cy="1000265"/>
          </a:xfrm>
          <a:prstGeom prst="rect">
            <a:avLst/>
          </a:prstGeom>
        </p:spPr>
      </p:pic>
      <p:sp>
        <p:nvSpPr>
          <p:cNvPr id="16" name="TextBox 15">
            <a:extLst>
              <a:ext uri="{FF2B5EF4-FFF2-40B4-BE49-F238E27FC236}">
                <a16:creationId xmlns:a16="http://schemas.microsoft.com/office/drawing/2014/main" id="{BC7D5771-1B91-4F2C-95FE-4DF4454E7201}"/>
              </a:ext>
            </a:extLst>
          </p:cNvPr>
          <p:cNvSpPr txBox="1"/>
          <p:nvPr/>
        </p:nvSpPr>
        <p:spPr>
          <a:xfrm>
            <a:off x="2306093" y="3387436"/>
            <a:ext cx="2697014" cy="646331"/>
          </a:xfrm>
          <a:prstGeom prst="rect">
            <a:avLst/>
          </a:prstGeom>
          <a:solidFill>
            <a:schemeClr val="bg1"/>
          </a:solidFill>
          <a:ln>
            <a:noFill/>
          </a:ln>
        </p:spPr>
        <p:txBody>
          <a:bodyPr wrap="square" rtlCol="0">
            <a:spAutoFit/>
          </a:bodyPr>
          <a:lstStyle/>
          <a:p>
            <a:r>
              <a:rPr lang="en-US" sz="1200" dirty="0"/>
              <a:t>Now we have the count of how many times “occurred” happened which infers records in the data.</a:t>
            </a:r>
          </a:p>
        </p:txBody>
      </p:sp>
      <p:sp>
        <p:nvSpPr>
          <p:cNvPr id="17" name="TextBox 16">
            <a:extLst>
              <a:ext uri="{FF2B5EF4-FFF2-40B4-BE49-F238E27FC236}">
                <a16:creationId xmlns:a16="http://schemas.microsoft.com/office/drawing/2014/main" id="{1CB475B1-DC93-4338-A189-5ACC4B02C2AC}"/>
              </a:ext>
            </a:extLst>
          </p:cNvPr>
          <p:cNvSpPr txBox="1"/>
          <p:nvPr/>
        </p:nvSpPr>
        <p:spPr>
          <a:xfrm>
            <a:off x="676559" y="5317812"/>
            <a:ext cx="2697014" cy="1200329"/>
          </a:xfrm>
          <a:prstGeom prst="rect">
            <a:avLst/>
          </a:prstGeom>
          <a:solidFill>
            <a:schemeClr val="bg1"/>
          </a:solidFill>
          <a:ln>
            <a:noFill/>
          </a:ln>
        </p:spPr>
        <p:txBody>
          <a:bodyPr wrap="square" rtlCol="0">
            <a:spAutoFit/>
          </a:bodyPr>
          <a:lstStyle/>
          <a:p>
            <a:r>
              <a:rPr lang="en-US" sz="1200" dirty="0"/>
              <a:t>You can also nest these functions! E.g., segment strings of 25 characters, then take a range from those strings.</a:t>
            </a:r>
          </a:p>
          <a:p>
            <a:endParaRPr lang="en-US" sz="1200" dirty="0"/>
          </a:p>
          <a:p>
            <a:r>
              <a:rPr lang="en-US" sz="1200" dirty="0"/>
              <a:t>This would return the timestamp (</a:t>
            </a:r>
            <a:r>
              <a:rPr lang="en-US" sz="1200" dirty="0" err="1"/>
              <a:t>kinda</a:t>
            </a:r>
            <a:r>
              <a:rPr lang="en-US" sz="1200" dirty="0"/>
              <a:t> accurate) records to isolate.</a:t>
            </a:r>
          </a:p>
        </p:txBody>
      </p:sp>
      <p:pic>
        <p:nvPicPr>
          <p:cNvPr id="13" name="Picture 12">
            <a:extLst>
              <a:ext uri="{FF2B5EF4-FFF2-40B4-BE49-F238E27FC236}">
                <a16:creationId xmlns:a16="http://schemas.microsoft.com/office/drawing/2014/main" id="{6969298B-9417-43D5-A0CB-BC24D3A2EBE4}"/>
              </a:ext>
            </a:extLst>
          </p:cNvPr>
          <p:cNvPicPr>
            <a:picLocks noChangeAspect="1"/>
          </p:cNvPicPr>
          <p:nvPr/>
        </p:nvPicPr>
        <p:blipFill rotWithShape="1">
          <a:blip r:embed="rId5"/>
          <a:srcRect r="4538"/>
          <a:stretch/>
        </p:blipFill>
        <p:spPr>
          <a:xfrm>
            <a:off x="167432" y="4349948"/>
            <a:ext cx="4735159" cy="905001"/>
          </a:xfrm>
          <a:prstGeom prst="rect">
            <a:avLst/>
          </a:prstGeom>
        </p:spPr>
      </p:pic>
      <p:sp>
        <p:nvSpPr>
          <p:cNvPr id="20" name="TextBox 19">
            <a:extLst>
              <a:ext uri="{FF2B5EF4-FFF2-40B4-BE49-F238E27FC236}">
                <a16:creationId xmlns:a16="http://schemas.microsoft.com/office/drawing/2014/main" id="{336748B4-7957-4DEC-A431-6FCF5C820137}"/>
              </a:ext>
            </a:extLst>
          </p:cNvPr>
          <p:cNvSpPr txBox="1"/>
          <p:nvPr/>
        </p:nvSpPr>
        <p:spPr>
          <a:xfrm>
            <a:off x="8290206" y="710418"/>
            <a:ext cx="3477418" cy="1384995"/>
          </a:xfrm>
          <a:prstGeom prst="rect">
            <a:avLst/>
          </a:prstGeom>
          <a:solidFill>
            <a:schemeClr val="bg1"/>
          </a:solidFill>
          <a:ln>
            <a:noFill/>
          </a:ln>
        </p:spPr>
        <p:txBody>
          <a:bodyPr wrap="square" rtlCol="0">
            <a:spAutoFit/>
          </a:bodyPr>
          <a:lstStyle/>
          <a:p>
            <a:r>
              <a:rPr lang="en-US" sz="1200" dirty="0" err="1"/>
              <a:t>Split_Part</a:t>
            </a:r>
            <a:r>
              <a:rPr lang="en-US" sz="1200" dirty="0"/>
              <a:t> separates a string based on a delimiter.</a:t>
            </a:r>
          </a:p>
          <a:p>
            <a:endParaRPr lang="en-US" sz="1200" dirty="0"/>
          </a:p>
          <a:p>
            <a:r>
              <a:rPr lang="en-US" sz="1200" b="1" i="1" dirty="0"/>
              <a:t>split)_part ( string or field name, ‘delimiter’, index)</a:t>
            </a:r>
          </a:p>
          <a:p>
            <a:endParaRPr lang="en-US" sz="1200" b="1" i="1" dirty="0"/>
          </a:p>
          <a:p>
            <a:r>
              <a:rPr lang="en-US" sz="1200" dirty="0"/>
              <a:t>Index = 1 means text to left delimiter</a:t>
            </a:r>
          </a:p>
          <a:p>
            <a:r>
              <a:rPr lang="en-US" sz="1200" dirty="0"/>
              <a:t>Index = 2 means text right delimiter</a:t>
            </a:r>
          </a:p>
          <a:p>
            <a:r>
              <a:rPr lang="en-US" sz="1200" i="1" dirty="0"/>
              <a:t>*does not include delimiter in either</a:t>
            </a:r>
          </a:p>
        </p:txBody>
      </p:sp>
      <p:pic>
        <p:nvPicPr>
          <p:cNvPr id="21" name="Picture 20" descr="A close-up of a document&#10;&#10;Description automatically generated with medium confidence">
            <a:extLst>
              <a:ext uri="{FF2B5EF4-FFF2-40B4-BE49-F238E27FC236}">
                <a16:creationId xmlns:a16="http://schemas.microsoft.com/office/drawing/2014/main" id="{EE37B540-5BCF-4067-9B8A-89FF1B450E67}"/>
              </a:ext>
            </a:extLst>
          </p:cNvPr>
          <p:cNvPicPr>
            <a:picLocks noChangeAspect="1"/>
          </p:cNvPicPr>
          <p:nvPr/>
        </p:nvPicPr>
        <p:blipFill rotWithShape="1">
          <a:blip r:embed="rId6">
            <a:extLst>
              <a:ext uri="{28A0092B-C50C-407E-A947-70E740481C1C}">
                <a14:useLocalDpi xmlns:a14="http://schemas.microsoft.com/office/drawing/2010/main" val="0"/>
              </a:ext>
            </a:extLst>
          </a:blip>
          <a:srcRect l="9750" t="25314" r="2788" b="29468"/>
          <a:stretch/>
        </p:blipFill>
        <p:spPr>
          <a:xfrm>
            <a:off x="4804117" y="2108932"/>
            <a:ext cx="7132320" cy="605324"/>
          </a:xfrm>
          <a:prstGeom prst="rect">
            <a:avLst/>
          </a:prstGeom>
        </p:spPr>
      </p:pic>
      <p:sp>
        <p:nvSpPr>
          <p:cNvPr id="24" name="Rectangle 23">
            <a:extLst>
              <a:ext uri="{FF2B5EF4-FFF2-40B4-BE49-F238E27FC236}">
                <a16:creationId xmlns:a16="http://schemas.microsoft.com/office/drawing/2014/main" id="{3DECB71E-5C25-46F1-9226-99EBE88D1E99}"/>
              </a:ext>
            </a:extLst>
          </p:cNvPr>
          <p:cNvSpPr/>
          <p:nvPr/>
        </p:nvSpPr>
        <p:spPr>
          <a:xfrm>
            <a:off x="5816992" y="2189875"/>
            <a:ext cx="1322361" cy="24584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24">
            <a:extLst>
              <a:ext uri="{FF2B5EF4-FFF2-40B4-BE49-F238E27FC236}">
                <a16:creationId xmlns:a16="http://schemas.microsoft.com/office/drawing/2014/main" id="{549755E3-A2CC-47CB-B473-8EAEED81DC31}"/>
              </a:ext>
            </a:extLst>
          </p:cNvPr>
          <p:cNvPicPr>
            <a:picLocks noChangeAspect="1"/>
          </p:cNvPicPr>
          <p:nvPr/>
        </p:nvPicPr>
        <p:blipFill>
          <a:blip r:embed="rId7"/>
          <a:stretch>
            <a:fillRect/>
          </a:stretch>
        </p:blipFill>
        <p:spPr>
          <a:xfrm>
            <a:off x="5889829" y="2796234"/>
            <a:ext cx="5115639" cy="771633"/>
          </a:xfrm>
          <a:prstGeom prst="rect">
            <a:avLst/>
          </a:prstGeom>
        </p:spPr>
      </p:pic>
      <p:pic>
        <p:nvPicPr>
          <p:cNvPr id="26" name="Picture 25" descr="A close-up of a document&#10;&#10;Description automatically generated with medium confidence">
            <a:extLst>
              <a:ext uri="{FF2B5EF4-FFF2-40B4-BE49-F238E27FC236}">
                <a16:creationId xmlns:a16="http://schemas.microsoft.com/office/drawing/2014/main" id="{5879AA95-1473-444E-8D45-A7BEA7CFACFE}"/>
              </a:ext>
            </a:extLst>
          </p:cNvPr>
          <p:cNvPicPr>
            <a:picLocks noChangeAspect="1"/>
          </p:cNvPicPr>
          <p:nvPr/>
        </p:nvPicPr>
        <p:blipFill rotWithShape="1">
          <a:blip r:embed="rId6">
            <a:extLst>
              <a:ext uri="{28A0092B-C50C-407E-A947-70E740481C1C}">
                <a14:useLocalDpi xmlns:a14="http://schemas.microsoft.com/office/drawing/2010/main" val="0"/>
              </a:ext>
            </a:extLst>
          </a:blip>
          <a:srcRect l="9750" t="25314" r="2788" b="29468"/>
          <a:stretch/>
        </p:blipFill>
        <p:spPr>
          <a:xfrm>
            <a:off x="5141745" y="3608829"/>
            <a:ext cx="6639950" cy="563536"/>
          </a:xfrm>
          <a:prstGeom prst="rect">
            <a:avLst/>
          </a:prstGeom>
        </p:spPr>
      </p:pic>
      <p:sp>
        <p:nvSpPr>
          <p:cNvPr id="27" name="Rectangle 26">
            <a:extLst>
              <a:ext uri="{FF2B5EF4-FFF2-40B4-BE49-F238E27FC236}">
                <a16:creationId xmlns:a16="http://schemas.microsoft.com/office/drawing/2014/main" id="{4E55FB80-6C14-4641-842A-860C2B1C12D4}"/>
              </a:ext>
            </a:extLst>
          </p:cNvPr>
          <p:cNvSpPr/>
          <p:nvPr/>
        </p:nvSpPr>
        <p:spPr>
          <a:xfrm>
            <a:off x="5141745" y="3685133"/>
            <a:ext cx="954256" cy="245844"/>
          </a:xfrm>
          <a:prstGeom prst="rect">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a:extLst>
              <a:ext uri="{FF2B5EF4-FFF2-40B4-BE49-F238E27FC236}">
                <a16:creationId xmlns:a16="http://schemas.microsoft.com/office/drawing/2014/main" id="{F69C4AA9-5270-4FA4-84AF-D4F2D0255B8B}"/>
              </a:ext>
            </a:extLst>
          </p:cNvPr>
          <p:cNvPicPr>
            <a:picLocks noChangeAspect="1"/>
          </p:cNvPicPr>
          <p:nvPr/>
        </p:nvPicPr>
        <p:blipFill>
          <a:blip r:embed="rId8"/>
          <a:stretch>
            <a:fillRect/>
          </a:stretch>
        </p:blipFill>
        <p:spPr>
          <a:xfrm>
            <a:off x="5927696" y="4197989"/>
            <a:ext cx="5172797" cy="828791"/>
          </a:xfrm>
          <a:prstGeom prst="rect">
            <a:avLst/>
          </a:prstGeom>
        </p:spPr>
      </p:pic>
      <p:pic>
        <p:nvPicPr>
          <p:cNvPr id="30" name="Picture 29" descr="A close-up of a document&#10;&#10;Description automatically generated with medium confidence">
            <a:extLst>
              <a:ext uri="{FF2B5EF4-FFF2-40B4-BE49-F238E27FC236}">
                <a16:creationId xmlns:a16="http://schemas.microsoft.com/office/drawing/2014/main" id="{886C981E-C0FB-4174-9C6E-B8EC6A901F0E}"/>
              </a:ext>
            </a:extLst>
          </p:cNvPr>
          <p:cNvPicPr>
            <a:picLocks noChangeAspect="1"/>
          </p:cNvPicPr>
          <p:nvPr/>
        </p:nvPicPr>
        <p:blipFill rotWithShape="1">
          <a:blip r:embed="rId6">
            <a:extLst>
              <a:ext uri="{28A0092B-C50C-407E-A947-70E740481C1C}">
                <a14:useLocalDpi xmlns:a14="http://schemas.microsoft.com/office/drawing/2010/main" val="0"/>
              </a:ext>
            </a:extLst>
          </a:blip>
          <a:srcRect l="9750" t="25314" r="2788" b="29468"/>
          <a:stretch/>
        </p:blipFill>
        <p:spPr>
          <a:xfrm>
            <a:off x="5350717" y="5062196"/>
            <a:ext cx="6430978" cy="545801"/>
          </a:xfrm>
          <a:prstGeom prst="rect">
            <a:avLst/>
          </a:prstGeom>
        </p:spPr>
      </p:pic>
      <p:sp>
        <p:nvSpPr>
          <p:cNvPr id="31" name="Rectangle 30">
            <a:extLst>
              <a:ext uri="{FF2B5EF4-FFF2-40B4-BE49-F238E27FC236}">
                <a16:creationId xmlns:a16="http://schemas.microsoft.com/office/drawing/2014/main" id="{A59B3848-8681-4CAC-BBF7-AB521A025067}"/>
              </a:ext>
            </a:extLst>
          </p:cNvPr>
          <p:cNvSpPr/>
          <p:nvPr/>
        </p:nvSpPr>
        <p:spPr>
          <a:xfrm>
            <a:off x="7406644" y="5092403"/>
            <a:ext cx="4375051" cy="245844"/>
          </a:xfrm>
          <a:prstGeom prst="rect">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333C7F24-BEBF-475D-8336-4FE3D568B9AA}"/>
              </a:ext>
            </a:extLst>
          </p:cNvPr>
          <p:cNvSpPr/>
          <p:nvPr/>
        </p:nvSpPr>
        <p:spPr>
          <a:xfrm>
            <a:off x="5434823" y="5313321"/>
            <a:ext cx="6346872" cy="245844"/>
          </a:xfrm>
          <a:prstGeom prst="rect">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33">
            <a:extLst>
              <a:ext uri="{FF2B5EF4-FFF2-40B4-BE49-F238E27FC236}">
                <a16:creationId xmlns:a16="http://schemas.microsoft.com/office/drawing/2014/main" id="{D8F14883-DD11-46DC-AEC1-412433126D21}"/>
              </a:ext>
            </a:extLst>
          </p:cNvPr>
          <p:cNvPicPr>
            <a:picLocks noChangeAspect="1"/>
          </p:cNvPicPr>
          <p:nvPr/>
        </p:nvPicPr>
        <p:blipFill rotWithShape="1">
          <a:blip r:embed="rId9"/>
          <a:srcRect t="9301"/>
          <a:stretch/>
        </p:blipFill>
        <p:spPr>
          <a:xfrm>
            <a:off x="5081302" y="5780083"/>
            <a:ext cx="3973169" cy="933761"/>
          </a:xfrm>
          <a:prstGeom prst="rect">
            <a:avLst/>
          </a:prstGeom>
          <a:ln>
            <a:solidFill>
              <a:srgbClr val="FF0000"/>
            </a:solidFill>
          </a:ln>
        </p:spPr>
      </p:pic>
      <p:pic>
        <p:nvPicPr>
          <p:cNvPr id="36" name="Picture 35">
            <a:extLst>
              <a:ext uri="{FF2B5EF4-FFF2-40B4-BE49-F238E27FC236}">
                <a16:creationId xmlns:a16="http://schemas.microsoft.com/office/drawing/2014/main" id="{2C5573CB-96E8-4175-A212-E172E9A14DB9}"/>
              </a:ext>
            </a:extLst>
          </p:cNvPr>
          <p:cNvPicPr>
            <a:picLocks noChangeAspect="1"/>
          </p:cNvPicPr>
          <p:nvPr/>
        </p:nvPicPr>
        <p:blipFill rotWithShape="1">
          <a:blip r:embed="rId10"/>
          <a:srcRect l="2047" t="12581" r="2955"/>
          <a:stretch/>
        </p:blipFill>
        <p:spPr>
          <a:xfrm>
            <a:off x="9594169" y="6051258"/>
            <a:ext cx="1837103" cy="391409"/>
          </a:xfrm>
          <a:prstGeom prst="rect">
            <a:avLst/>
          </a:prstGeom>
        </p:spPr>
      </p:pic>
      <p:cxnSp>
        <p:nvCxnSpPr>
          <p:cNvPr id="37" name="Straight Arrow Connector 36">
            <a:extLst>
              <a:ext uri="{FF2B5EF4-FFF2-40B4-BE49-F238E27FC236}">
                <a16:creationId xmlns:a16="http://schemas.microsoft.com/office/drawing/2014/main" id="{1AC9162F-0BC6-40E3-AEE0-4FBBD9216E27}"/>
              </a:ext>
            </a:extLst>
          </p:cNvPr>
          <p:cNvCxnSpPr>
            <a:cxnSpLocks/>
            <a:stCxn id="34" idx="3"/>
            <a:endCxn id="36" idx="1"/>
          </p:cNvCxnSpPr>
          <p:nvPr/>
        </p:nvCxnSpPr>
        <p:spPr>
          <a:xfrm flipV="1">
            <a:off x="9054471" y="6246963"/>
            <a:ext cx="539698" cy="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545867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8277701-9A59-452B-9357-928FD7000313}"/>
              </a:ext>
            </a:extLst>
          </p:cNvPr>
          <p:cNvSpPr txBox="1"/>
          <p:nvPr/>
        </p:nvSpPr>
        <p:spPr>
          <a:xfrm>
            <a:off x="167432" y="247526"/>
            <a:ext cx="11466403" cy="369332"/>
          </a:xfrm>
          <a:prstGeom prst="rect">
            <a:avLst/>
          </a:prstGeom>
          <a:solidFill>
            <a:schemeClr val="bg1"/>
          </a:solidFill>
          <a:ln>
            <a:noFill/>
          </a:ln>
        </p:spPr>
        <p:txBody>
          <a:bodyPr wrap="square" rtlCol="0">
            <a:spAutoFit/>
          </a:bodyPr>
          <a:lstStyle/>
          <a:p>
            <a:pPr algn="ctr"/>
            <a:r>
              <a:rPr lang="en-US" dirty="0"/>
              <a:t>Regular Expressions (regrex) – Part I</a:t>
            </a:r>
          </a:p>
        </p:txBody>
      </p:sp>
      <p:sp>
        <p:nvSpPr>
          <p:cNvPr id="15" name="TextBox 14">
            <a:extLst>
              <a:ext uri="{FF2B5EF4-FFF2-40B4-BE49-F238E27FC236}">
                <a16:creationId xmlns:a16="http://schemas.microsoft.com/office/drawing/2014/main" id="{AFA552D9-FD3E-485A-BBE7-699BA224834A}"/>
              </a:ext>
            </a:extLst>
          </p:cNvPr>
          <p:cNvSpPr txBox="1"/>
          <p:nvPr/>
        </p:nvSpPr>
        <p:spPr>
          <a:xfrm>
            <a:off x="6711133" y="695868"/>
            <a:ext cx="5313435" cy="5632311"/>
          </a:xfrm>
          <a:prstGeom prst="rect">
            <a:avLst/>
          </a:prstGeom>
          <a:solidFill>
            <a:schemeClr val="bg1"/>
          </a:solidFill>
          <a:ln>
            <a:noFill/>
          </a:ln>
        </p:spPr>
        <p:txBody>
          <a:bodyPr wrap="square" rtlCol="0">
            <a:spAutoFit/>
          </a:bodyPr>
          <a:lstStyle/>
          <a:p>
            <a:r>
              <a:rPr lang="en-US" sz="1200" dirty="0"/>
              <a:t>Regrex is a way  to define a sequence or patten of characters. MANY uses. </a:t>
            </a:r>
          </a:p>
          <a:p>
            <a:endParaRPr lang="en-US" sz="1200" dirty="0"/>
          </a:p>
          <a:p>
            <a:r>
              <a:rPr lang="en-US" sz="1200" b="1" dirty="0"/>
              <a:t>~</a:t>
            </a:r>
            <a:r>
              <a:rPr lang="en-US" sz="1200" dirty="0"/>
              <a:t> compares if true</a:t>
            </a:r>
          </a:p>
          <a:p>
            <a:r>
              <a:rPr lang="en-US" sz="1200" b="1" dirty="0"/>
              <a:t>~*</a:t>
            </a:r>
            <a:r>
              <a:rPr lang="en-US" sz="1200" dirty="0"/>
              <a:t> compares if true (case insensitive)</a:t>
            </a:r>
          </a:p>
          <a:p>
            <a:endParaRPr lang="en-US" sz="1200" dirty="0"/>
          </a:p>
          <a:p>
            <a:r>
              <a:rPr lang="en-US" sz="1200" b="1" dirty="0"/>
              <a:t>!~</a:t>
            </a:r>
            <a:r>
              <a:rPr lang="en-US" sz="1200" dirty="0"/>
              <a:t> compares and returns “false” </a:t>
            </a:r>
          </a:p>
          <a:p>
            <a:r>
              <a:rPr lang="en-US" sz="1200" i="1" dirty="0"/>
              <a:t>   -basically the compliment</a:t>
            </a:r>
          </a:p>
          <a:p>
            <a:r>
              <a:rPr lang="en-US" sz="1200" b="1" dirty="0"/>
              <a:t>!~*</a:t>
            </a:r>
            <a:r>
              <a:rPr lang="en-US" sz="1200" dirty="0"/>
              <a:t> case insensitive compliment</a:t>
            </a:r>
          </a:p>
          <a:p>
            <a:endParaRPr lang="en-US" sz="1200" dirty="0"/>
          </a:p>
          <a:p>
            <a:r>
              <a:rPr lang="en-US" sz="1200" b="1" dirty="0"/>
              <a:t>‘[xyz123]’ </a:t>
            </a:r>
            <a:r>
              <a:rPr lang="en-US" sz="1200" dirty="0"/>
              <a:t>used if contains any of the characters. (no spaces or commas!)</a:t>
            </a:r>
          </a:p>
          <a:p>
            <a:r>
              <a:rPr lang="en-US" sz="1200" dirty="0"/>
              <a:t>   -’[Tt]he’  ~  (the or The)  =  true</a:t>
            </a:r>
          </a:p>
          <a:p>
            <a:endParaRPr lang="en-US" sz="1200" dirty="0"/>
          </a:p>
          <a:p>
            <a:r>
              <a:rPr lang="en-US" sz="1200" b="1" dirty="0"/>
              <a:t>‘[6-9]’ </a:t>
            </a:r>
            <a:r>
              <a:rPr lang="en-US" sz="1200" dirty="0"/>
              <a:t>Can do ranges with a dash</a:t>
            </a:r>
          </a:p>
          <a:p>
            <a:r>
              <a:rPr lang="en-US" sz="1200" dirty="0"/>
              <a:t>‘trip was 8 minutes’  ~  </a:t>
            </a:r>
            <a:r>
              <a:rPr lang="en-US" sz="1200" b="1" dirty="0"/>
              <a:t>‘[6-9] minutes’</a:t>
            </a:r>
            <a:r>
              <a:rPr lang="en-US" sz="1200" dirty="0"/>
              <a:t> = true</a:t>
            </a:r>
          </a:p>
          <a:p>
            <a:endParaRPr lang="en-US" sz="1200" dirty="0"/>
          </a:p>
          <a:p>
            <a:r>
              <a:rPr lang="en-US" sz="1200" b="1" dirty="0"/>
              <a:t>‘[0-9]’ = ‘[0123456789]’ </a:t>
            </a:r>
            <a:r>
              <a:rPr lang="en-US" sz="1200" dirty="0"/>
              <a:t>SAME THING</a:t>
            </a:r>
          </a:p>
          <a:p>
            <a:endParaRPr lang="en-US" sz="1200" dirty="0"/>
          </a:p>
          <a:p>
            <a:r>
              <a:rPr lang="en-US" sz="1200" b="1" dirty="0"/>
              <a:t>[a-z] </a:t>
            </a:r>
            <a:r>
              <a:rPr lang="en-US" sz="1200" dirty="0"/>
              <a:t>lowercase, </a:t>
            </a:r>
            <a:r>
              <a:rPr lang="en-US" sz="1200" b="1" dirty="0"/>
              <a:t>[A-Z] </a:t>
            </a:r>
            <a:r>
              <a:rPr lang="en-US" sz="1200" dirty="0"/>
              <a:t>uppercase, </a:t>
            </a:r>
            <a:r>
              <a:rPr lang="en-US" sz="1200" b="1" dirty="0"/>
              <a:t>[A-Za-Z0-9] </a:t>
            </a:r>
            <a:r>
              <a:rPr lang="en-US" sz="1200" dirty="0"/>
              <a:t>any letter or number</a:t>
            </a:r>
          </a:p>
          <a:p>
            <a:endParaRPr lang="en-US" sz="1200" dirty="0"/>
          </a:p>
          <a:p>
            <a:r>
              <a:rPr lang="en-US" sz="1200" b="1" dirty="0"/>
              <a:t>‘[0-9]{# or #,#}’ </a:t>
            </a:r>
            <a:r>
              <a:rPr lang="en-US" sz="1200" dirty="0"/>
              <a:t>searches for a specific number of characters {}</a:t>
            </a:r>
          </a:p>
          <a:p>
            <a:endParaRPr lang="en-US" sz="1200" dirty="0"/>
          </a:p>
          <a:p>
            <a:r>
              <a:rPr lang="en-US" sz="1200" b="1" dirty="0"/>
              <a:t>‘^[0-9]’ </a:t>
            </a:r>
            <a:r>
              <a:rPr lang="en-US" sz="1200" dirty="0"/>
              <a:t>or </a:t>
            </a:r>
            <a:r>
              <a:rPr lang="en-US" sz="1200" b="1" dirty="0"/>
              <a:t>‘^something [0-9]’ </a:t>
            </a:r>
            <a:r>
              <a:rPr lang="en-US" sz="1200" dirty="0"/>
              <a:t>returns false if found. ^ symbol excludes.</a:t>
            </a:r>
          </a:p>
          <a:p>
            <a:endParaRPr lang="en-US" sz="1200" b="1" dirty="0"/>
          </a:p>
          <a:p>
            <a:r>
              <a:rPr lang="en-US" sz="1200" b="1" dirty="0"/>
              <a:t>\ </a:t>
            </a:r>
            <a:r>
              <a:rPr lang="en-US" sz="1200" dirty="0"/>
              <a:t>is used for a literal character search. </a:t>
            </a:r>
          </a:p>
          <a:p>
            <a:r>
              <a:rPr lang="en-US" sz="1200" dirty="0"/>
              <a:t>     So ~ ‘\?’ would search for “?”</a:t>
            </a:r>
          </a:p>
          <a:p>
            <a:r>
              <a:rPr lang="en-US" sz="1200" dirty="0"/>
              <a:t>     or any literal character</a:t>
            </a:r>
          </a:p>
          <a:p>
            <a:r>
              <a:rPr lang="en-US" sz="1200" dirty="0"/>
              <a:t>     </a:t>
            </a:r>
          </a:p>
          <a:p>
            <a:r>
              <a:rPr lang="en-US" sz="1200" dirty="0"/>
              <a:t>to search for whitespace (space, tab, newline) use ‘\s’</a:t>
            </a:r>
          </a:p>
          <a:p>
            <a:r>
              <a:rPr lang="en-US" sz="1200" dirty="0"/>
              <a:t>     so “test text” ~ ‘\s’ = true	</a:t>
            </a:r>
          </a:p>
          <a:p>
            <a:endParaRPr lang="en-US" sz="1200" b="1" dirty="0"/>
          </a:p>
        </p:txBody>
      </p:sp>
      <p:pic>
        <p:nvPicPr>
          <p:cNvPr id="4" name="Picture 3">
            <a:extLst>
              <a:ext uri="{FF2B5EF4-FFF2-40B4-BE49-F238E27FC236}">
                <a16:creationId xmlns:a16="http://schemas.microsoft.com/office/drawing/2014/main" id="{6C628697-AB2A-4723-98F4-DC1C772B0657}"/>
              </a:ext>
            </a:extLst>
          </p:cNvPr>
          <p:cNvPicPr>
            <a:picLocks noChangeAspect="1"/>
          </p:cNvPicPr>
          <p:nvPr/>
        </p:nvPicPr>
        <p:blipFill rotWithShape="1">
          <a:blip r:embed="rId2"/>
          <a:srcRect t="7101" b="30940"/>
          <a:stretch/>
        </p:blipFill>
        <p:spPr>
          <a:xfrm>
            <a:off x="167432" y="695869"/>
            <a:ext cx="3197205" cy="1864666"/>
          </a:xfrm>
          <a:prstGeom prst="rect">
            <a:avLst/>
          </a:prstGeom>
        </p:spPr>
      </p:pic>
      <p:pic>
        <p:nvPicPr>
          <p:cNvPr id="8" name="Picture 7">
            <a:extLst>
              <a:ext uri="{FF2B5EF4-FFF2-40B4-BE49-F238E27FC236}">
                <a16:creationId xmlns:a16="http://schemas.microsoft.com/office/drawing/2014/main" id="{E72CD6DF-19B9-4905-BB91-2E0AA28EB0F3}"/>
              </a:ext>
            </a:extLst>
          </p:cNvPr>
          <p:cNvPicPr>
            <a:picLocks noChangeAspect="1"/>
          </p:cNvPicPr>
          <p:nvPr/>
        </p:nvPicPr>
        <p:blipFill rotWithShape="1">
          <a:blip r:embed="rId3"/>
          <a:srcRect b="44347"/>
          <a:stretch/>
        </p:blipFill>
        <p:spPr>
          <a:xfrm>
            <a:off x="167432" y="2629369"/>
            <a:ext cx="2728552" cy="1668097"/>
          </a:xfrm>
          <a:prstGeom prst="rect">
            <a:avLst/>
          </a:prstGeom>
        </p:spPr>
      </p:pic>
      <p:pic>
        <p:nvPicPr>
          <p:cNvPr id="11" name="Picture 10">
            <a:extLst>
              <a:ext uri="{FF2B5EF4-FFF2-40B4-BE49-F238E27FC236}">
                <a16:creationId xmlns:a16="http://schemas.microsoft.com/office/drawing/2014/main" id="{760B018F-90C8-4028-8A07-5CE6C85BCEFB}"/>
              </a:ext>
            </a:extLst>
          </p:cNvPr>
          <p:cNvPicPr>
            <a:picLocks noChangeAspect="1"/>
          </p:cNvPicPr>
          <p:nvPr/>
        </p:nvPicPr>
        <p:blipFill>
          <a:blip r:embed="rId4"/>
          <a:stretch>
            <a:fillRect/>
          </a:stretch>
        </p:blipFill>
        <p:spPr>
          <a:xfrm>
            <a:off x="3545325" y="695868"/>
            <a:ext cx="2841117" cy="1864667"/>
          </a:xfrm>
          <a:prstGeom prst="rect">
            <a:avLst/>
          </a:prstGeom>
        </p:spPr>
      </p:pic>
      <p:sp>
        <p:nvSpPr>
          <p:cNvPr id="16" name="Rectangle 15">
            <a:extLst>
              <a:ext uri="{FF2B5EF4-FFF2-40B4-BE49-F238E27FC236}">
                <a16:creationId xmlns:a16="http://schemas.microsoft.com/office/drawing/2014/main" id="{D75FB7D9-ACD8-43B8-906D-4100A965A783}"/>
              </a:ext>
            </a:extLst>
          </p:cNvPr>
          <p:cNvSpPr/>
          <p:nvPr/>
        </p:nvSpPr>
        <p:spPr>
          <a:xfrm>
            <a:off x="4916686" y="979154"/>
            <a:ext cx="1478005" cy="23046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791DA747-D363-4E8E-AE5E-3F52FED482B9}"/>
              </a:ext>
            </a:extLst>
          </p:cNvPr>
          <p:cNvSpPr txBox="1"/>
          <p:nvPr/>
        </p:nvSpPr>
        <p:spPr>
          <a:xfrm>
            <a:off x="3562639" y="2643850"/>
            <a:ext cx="2697014" cy="276999"/>
          </a:xfrm>
          <a:prstGeom prst="rect">
            <a:avLst/>
          </a:prstGeom>
          <a:solidFill>
            <a:schemeClr val="bg1"/>
          </a:solidFill>
          <a:ln>
            <a:noFill/>
          </a:ln>
        </p:spPr>
        <p:txBody>
          <a:bodyPr wrap="square" rtlCol="0">
            <a:spAutoFit/>
          </a:bodyPr>
          <a:lstStyle/>
          <a:p>
            <a:r>
              <a:rPr lang="en-US" sz="1200" dirty="0"/>
              <a:t>Looking for a 5-digit number!</a:t>
            </a:r>
          </a:p>
        </p:txBody>
      </p:sp>
      <p:cxnSp>
        <p:nvCxnSpPr>
          <p:cNvPr id="19" name="Straight Arrow Connector 18">
            <a:extLst>
              <a:ext uri="{FF2B5EF4-FFF2-40B4-BE49-F238E27FC236}">
                <a16:creationId xmlns:a16="http://schemas.microsoft.com/office/drawing/2014/main" id="{00C9B1F2-550D-4428-8E9D-A795A585677A}"/>
              </a:ext>
            </a:extLst>
          </p:cNvPr>
          <p:cNvCxnSpPr>
            <a:cxnSpLocks/>
            <a:stCxn id="16" idx="2"/>
            <a:endCxn id="17" idx="0"/>
          </p:cNvCxnSpPr>
          <p:nvPr/>
        </p:nvCxnSpPr>
        <p:spPr>
          <a:xfrm flipH="1">
            <a:off x="4911146" y="1209617"/>
            <a:ext cx="744543" cy="143423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48DCBF89-4A6A-40FD-9095-3EE00B3C24F1}"/>
              </a:ext>
            </a:extLst>
          </p:cNvPr>
          <p:cNvPicPr>
            <a:picLocks noChangeAspect="1"/>
          </p:cNvPicPr>
          <p:nvPr/>
        </p:nvPicPr>
        <p:blipFill rotWithShape="1">
          <a:blip r:embed="rId5"/>
          <a:srcRect b="13163"/>
          <a:stretch/>
        </p:blipFill>
        <p:spPr>
          <a:xfrm>
            <a:off x="3261729" y="3100645"/>
            <a:ext cx="3132962" cy="1596000"/>
          </a:xfrm>
          <a:prstGeom prst="rect">
            <a:avLst/>
          </a:prstGeom>
        </p:spPr>
      </p:pic>
      <p:sp>
        <p:nvSpPr>
          <p:cNvPr id="18" name="Rectangle 17">
            <a:extLst>
              <a:ext uri="{FF2B5EF4-FFF2-40B4-BE49-F238E27FC236}">
                <a16:creationId xmlns:a16="http://schemas.microsoft.com/office/drawing/2014/main" id="{DAF48E23-6CE9-42C5-B11B-E62E3A867A9D}"/>
              </a:ext>
            </a:extLst>
          </p:cNvPr>
          <p:cNvSpPr/>
          <p:nvPr/>
        </p:nvSpPr>
        <p:spPr>
          <a:xfrm>
            <a:off x="4911146" y="3460959"/>
            <a:ext cx="632492" cy="23046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Arrow Connector 19">
            <a:extLst>
              <a:ext uri="{FF2B5EF4-FFF2-40B4-BE49-F238E27FC236}">
                <a16:creationId xmlns:a16="http://schemas.microsoft.com/office/drawing/2014/main" id="{5A86171F-2423-494D-826E-22A342D83106}"/>
              </a:ext>
            </a:extLst>
          </p:cNvPr>
          <p:cNvCxnSpPr>
            <a:cxnSpLocks/>
            <a:stCxn id="18" idx="0"/>
            <a:endCxn id="17" idx="2"/>
          </p:cNvCxnSpPr>
          <p:nvPr/>
        </p:nvCxnSpPr>
        <p:spPr>
          <a:xfrm flipH="1" flipV="1">
            <a:off x="4911146" y="2920849"/>
            <a:ext cx="316246" cy="54011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22" name="Picture 21">
            <a:extLst>
              <a:ext uri="{FF2B5EF4-FFF2-40B4-BE49-F238E27FC236}">
                <a16:creationId xmlns:a16="http://schemas.microsoft.com/office/drawing/2014/main" id="{FED68AAF-FE53-499C-BAD9-9FBC0608FB7F}"/>
              </a:ext>
            </a:extLst>
          </p:cNvPr>
          <p:cNvPicPr>
            <a:picLocks noChangeAspect="1"/>
          </p:cNvPicPr>
          <p:nvPr/>
        </p:nvPicPr>
        <p:blipFill>
          <a:blip r:embed="rId6"/>
          <a:stretch>
            <a:fillRect/>
          </a:stretch>
        </p:blipFill>
        <p:spPr>
          <a:xfrm>
            <a:off x="119693" y="4840042"/>
            <a:ext cx="2859618" cy="1928865"/>
          </a:xfrm>
          <a:prstGeom prst="rect">
            <a:avLst/>
          </a:prstGeom>
        </p:spPr>
      </p:pic>
      <p:sp>
        <p:nvSpPr>
          <p:cNvPr id="24" name="TextBox 23">
            <a:extLst>
              <a:ext uri="{FF2B5EF4-FFF2-40B4-BE49-F238E27FC236}">
                <a16:creationId xmlns:a16="http://schemas.microsoft.com/office/drawing/2014/main" id="{EABA63A5-CEFC-4E7C-BB06-F01870D0976D}"/>
              </a:ext>
            </a:extLst>
          </p:cNvPr>
          <p:cNvSpPr txBox="1"/>
          <p:nvPr/>
        </p:nvSpPr>
        <p:spPr>
          <a:xfrm>
            <a:off x="417527" y="4467286"/>
            <a:ext cx="2697014" cy="276999"/>
          </a:xfrm>
          <a:prstGeom prst="rect">
            <a:avLst/>
          </a:prstGeom>
          <a:solidFill>
            <a:schemeClr val="bg1"/>
          </a:solidFill>
          <a:ln>
            <a:noFill/>
          </a:ln>
        </p:spPr>
        <p:txBody>
          <a:bodyPr wrap="square" rtlCol="0">
            <a:spAutoFit/>
          </a:bodyPr>
          <a:lstStyle/>
          <a:p>
            <a:r>
              <a:rPr lang="en-US" sz="1200" dirty="0"/>
              <a:t>Looking for a 4 to 5 digit number!</a:t>
            </a:r>
          </a:p>
        </p:txBody>
      </p:sp>
      <p:sp>
        <p:nvSpPr>
          <p:cNvPr id="25" name="Rectangle 24">
            <a:extLst>
              <a:ext uri="{FF2B5EF4-FFF2-40B4-BE49-F238E27FC236}">
                <a16:creationId xmlns:a16="http://schemas.microsoft.com/office/drawing/2014/main" id="{91C45C29-EA2A-49E9-BB22-659EAD85C2AF}"/>
              </a:ext>
            </a:extLst>
          </p:cNvPr>
          <p:cNvSpPr/>
          <p:nvPr/>
        </p:nvSpPr>
        <p:spPr>
          <a:xfrm>
            <a:off x="1549502" y="5075509"/>
            <a:ext cx="788633" cy="23046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Straight Arrow Connector 25">
            <a:extLst>
              <a:ext uri="{FF2B5EF4-FFF2-40B4-BE49-F238E27FC236}">
                <a16:creationId xmlns:a16="http://schemas.microsoft.com/office/drawing/2014/main" id="{18666316-07A4-4648-83EC-094C48D95845}"/>
              </a:ext>
            </a:extLst>
          </p:cNvPr>
          <p:cNvCxnSpPr>
            <a:cxnSpLocks/>
            <a:stCxn id="25" idx="0"/>
            <a:endCxn id="24" idx="2"/>
          </p:cNvCxnSpPr>
          <p:nvPr/>
        </p:nvCxnSpPr>
        <p:spPr>
          <a:xfrm flipH="1" flipV="1">
            <a:off x="1766034" y="4744285"/>
            <a:ext cx="177785" cy="33122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51" name="Picture 50">
            <a:extLst>
              <a:ext uri="{FF2B5EF4-FFF2-40B4-BE49-F238E27FC236}">
                <a16:creationId xmlns:a16="http://schemas.microsoft.com/office/drawing/2014/main" id="{CEE039F4-2313-44F3-B209-4F01DF65DAA2}"/>
              </a:ext>
            </a:extLst>
          </p:cNvPr>
          <p:cNvPicPr>
            <a:picLocks noChangeAspect="1"/>
          </p:cNvPicPr>
          <p:nvPr/>
        </p:nvPicPr>
        <p:blipFill>
          <a:blip r:embed="rId7"/>
          <a:stretch>
            <a:fillRect/>
          </a:stretch>
        </p:blipFill>
        <p:spPr>
          <a:xfrm>
            <a:off x="3781145" y="5044322"/>
            <a:ext cx="2794758" cy="1676854"/>
          </a:xfrm>
          <a:prstGeom prst="rect">
            <a:avLst/>
          </a:prstGeom>
        </p:spPr>
      </p:pic>
    </p:spTree>
    <p:extLst>
      <p:ext uri="{BB962C8B-B14F-4D97-AF65-F5344CB8AC3E}">
        <p14:creationId xmlns:p14="http://schemas.microsoft.com/office/powerpoint/2010/main" val="149573744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665FBE4E-C305-4303-A7C0-4C2A7228B3EC}"/>
              </a:ext>
            </a:extLst>
          </p:cNvPr>
          <p:cNvPicPr>
            <a:picLocks noChangeAspect="1"/>
          </p:cNvPicPr>
          <p:nvPr/>
        </p:nvPicPr>
        <p:blipFill>
          <a:blip r:embed="rId2"/>
          <a:stretch>
            <a:fillRect/>
          </a:stretch>
        </p:blipFill>
        <p:spPr>
          <a:xfrm>
            <a:off x="192242" y="2701515"/>
            <a:ext cx="4086795" cy="2029108"/>
          </a:xfrm>
          <a:prstGeom prst="rect">
            <a:avLst/>
          </a:prstGeom>
        </p:spPr>
      </p:pic>
      <p:pic>
        <p:nvPicPr>
          <p:cNvPr id="3" name="Picture 2">
            <a:extLst>
              <a:ext uri="{FF2B5EF4-FFF2-40B4-BE49-F238E27FC236}">
                <a16:creationId xmlns:a16="http://schemas.microsoft.com/office/drawing/2014/main" id="{07CF2DEA-42C7-4EA2-8561-98E681B477CF}"/>
              </a:ext>
            </a:extLst>
          </p:cNvPr>
          <p:cNvPicPr>
            <a:picLocks noChangeAspect="1"/>
          </p:cNvPicPr>
          <p:nvPr/>
        </p:nvPicPr>
        <p:blipFill>
          <a:blip r:embed="rId3"/>
          <a:stretch>
            <a:fillRect/>
          </a:stretch>
        </p:blipFill>
        <p:spPr>
          <a:xfrm>
            <a:off x="167432" y="745724"/>
            <a:ext cx="4202407" cy="1844343"/>
          </a:xfrm>
          <a:prstGeom prst="rect">
            <a:avLst/>
          </a:prstGeom>
        </p:spPr>
      </p:pic>
      <p:sp>
        <p:nvSpPr>
          <p:cNvPr id="5" name="TextBox 4">
            <a:extLst>
              <a:ext uri="{FF2B5EF4-FFF2-40B4-BE49-F238E27FC236}">
                <a16:creationId xmlns:a16="http://schemas.microsoft.com/office/drawing/2014/main" id="{08277701-9A59-452B-9357-928FD7000313}"/>
              </a:ext>
            </a:extLst>
          </p:cNvPr>
          <p:cNvSpPr txBox="1"/>
          <p:nvPr/>
        </p:nvSpPr>
        <p:spPr>
          <a:xfrm>
            <a:off x="167432" y="247526"/>
            <a:ext cx="11466403" cy="369332"/>
          </a:xfrm>
          <a:prstGeom prst="rect">
            <a:avLst/>
          </a:prstGeom>
          <a:solidFill>
            <a:schemeClr val="bg1"/>
          </a:solidFill>
          <a:ln>
            <a:noFill/>
          </a:ln>
        </p:spPr>
        <p:txBody>
          <a:bodyPr wrap="square" rtlCol="0">
            <a:spAutoFit/>
          </a:bodyPr>
          <a:lstStyle/>
          <a:p>
            <a:pPr algn="ctr"/>
            <a:r>
              <a:rPr lang="en-US" dirty="0"/>
              <a:t>Regular Expressions (regrex) – Part II, patterns advanced</a:t>
            </a:r>
          </a:p>
        </p:txBody>
      </p:sp>
      <p:sp>
        <p:nvSpPr>
          <p:cNvPr id="16" name="Rectangle 15">
            <a:extLst>
              <a:ext uri="{FF2B5EF4-FFF2-40B4-BE49-F238E27FC236}">
                <a16:creationId xmlns:a16="http://schemas.microsoft.com/office/drawing/2014/main" id="{D75FB7D9-ACD8-43B8-906D-4100A965A783}"/>
              </a:ext>
            </a:extLst>
          </p:cNvPr>
          <p:cNvSpPr/>
          <p:nvPr/>
        </p:nvSpPr>
        <p:spPr>
          <a:xfrm>
            <a:off x="2861755" y="1083431"/>
            <a:ext cx="1417282" cy="23046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791DA747-D363-4E8E-AE5E-3F52FED482B9}"/>
              </a:ext>
            </a:extLst>
          </p:cNvPr>
          <p:cNvSpPr txBox="1"/>
          <p:nvPr/>
        </p:nvSpPr>
        <p:spPr>
          <a:xfrm>
            <a:off x="4552126" y="1267728"/>
            <a:ext cx="2697014" cy="461665"/>
          </a:xfrm>
          <a:prstGeom prst="rect">
            <a:avLst/>
          </a:prstGeom>
          <a:solidFill>
            <a:schemeClr val="bg1"/>
          </a:solidFill>
          <a:ln>
            <a:noFill/>
          </a:ln>
        </p:spPr>
        <p:txBody>
          <a:bodyPr wrap="square" rtlCol="0">
            <a:spAutoFit/>
          </a:bodyPr>
          <a:lstStyle/>
          <a:p>
            <a:r>
              <a:rPr lang="en-US" sz="1200" dirty="0"/>
              <a:t>Must have &gt;= 2 digits in sequence + &gt;= 2 letters in sequence</a:t>
            </a:r>
          </a:p>
        </p:txBody>
      </p:sp>
      <p:cxnSp>
        <p:nvCxnSpPr>
          <p:cNvPr id="19" name="Straight Arrow Connector 18">
            <a:extLst>
              <a:ext uri="{FF2B5EF4-FFF2-40B4-BE49-F238E27FC236}">
                <a16:creationId xmlns:a16="http://schemas.microsoft.com/office/drawing/2014/main" id="{00C9B1F2-550D-4428-8E9D-A795A585677A}"/>
              </a:ext>
            </a:extLst>
          </p:cNvPr>
          <p:cNvCxnSpPr>
            <a:cxnSpLocks/>
            <a:stCxn id="16" idx="3"/>
            <a:endCxn id="17" idx="1"/>
          </p:cNvCxnSpPr>
          <p:nvPr/>
        </p:nvCxnSpPr>
        <p:spPr>
          <a:xfrm>
            <a:off x="4279037" y="1198663"/>
            <a:ext cx="273089" cy="29989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442E8B60-9D76-45DD-B685-DC37FD7D7D68}"/>
              </a:ext>
            </a:extLst>
          </p:cNvPr>
          <p:cNvSpPr/>
          <p:nvPr/>
        </p:nvSpPr>
        <p:spPr>
          <a:xfrm>
            <a:off x="1189608" y="3016613"/>
            <a:ext cx="905522" cy="23046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F2BA7C2B-0006-4269-BB3C-1D3FED58266F}"/>
              </a:ext>
            </a:extLst>
          </p:cNvPr>
          <p:cNvPicPr>
            <a:picLocks noChangeAspect="1"/>
          </p:cNvPicPr>
          <p:nvPr/>
        </p:nvPicPr>
        <p:blipFill>
          <a:blip r:embed="rId4"/>
          <a:stretch>
            <a:fillRect/>
          </a:stretch>
        </p:blipFill>
        <p:spPr>
          <a:xfrm>
            <a:off x="192242" y="4874781"/>
            <a:ext cx="3667637" cy="1876687"/>
          </a:xfrm>
          <a:prstGeom prst="rect">
            <a:avLst/>
          </a:prstGeom>
        </p:spPr>
      </p:pic>
      <p:cxnSp>
        <p:nvCxnSpPr>
          <p:cNvPr id="22" name="Straight Arrow Connector 21">
            <a:extLst>
              <a:ext uri="{FF2B5EF4-FFF2-40B4-BE49-F238E27FC236}">
                <a16:creationId xmlns:a16="http://schemas.microsoft.com/office/drawing/2014/main" id="{E059E232-7185-48BA-9658-0A63144A5311}"/>
              </a:ext>
            </a:extLst>
          </p:cNvPr>
          <p:cNvCxnSpPr>
            <a:cxnSpLocks/>
            <a:stCxn id="18" idx="0"/>
            <a:endCxn id="17" idx="1"/>
          </p:cNvCxnSpPr>
          <p:nvPr/>
        </p:nvCxnSpPr>
        <p:spPr>
          <a:xfrm flipV="1">
            <a:off x="1642369" y="1498561"/>
            <a:ext cx="2909757" cy="151805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45E690CB-7C90-4624-8870-9730F230DD30}"/>
              </a:ext>
            </a:extLst>
          </p:cNvPr>
          <p:cNvSpPr txBox="1"/>
          <p:nvPr/>
        </p:nvSpPr>
        <p:spPr>
          <a:xfrm>
            <a:off x="4141208" y="6289803"/>
            <a:ext cx="2697014" cy="461665"/>
          </a:xfrm>
          <a:prstGeom prst="rect">
            <a:avLst/>
          </a:prstGeom>
          <a:solidFill>
            <a:schemeClr val="bg1"/>
          </a:solidFill>
          <a:ln>
            <a:noFill/>
          </a:ln>
        </p:spPr>
        <p:txBody>
          <a:bodyPr wrap="square" rtlCol="0">
            <a:spAutoFit/>
          </a:bodyPr>
          <a:lstStyle/>
          <a:p>
            <a:r>
              <a:rPr lang="en-US" sz="1200" dirty="0"/>
              <a:t>Has 2 letters, </a:t>
            </a:r>
            <a:r>
              <a:rPr lang="en-US" sz="1200" b="1" dirty="0"/>
              <a:t>but not in sequence = false</a:t>
            </a:r>
            <a:endParaRPr lang="en-US" sz="1200" dirty="0"/>
          </a:p>
        </p:txBody>
      </p:sp>
      <p:sp>
        <p:nvSpPr>
          <p:cNvPr id="26" name="Rectangle 25">
            <a:extLst>
              <a:ext uri="{FF2B5EF4-FFF2-40B4-BE49-F238E27FC236}">
                <a16:creationId xmlns:a16="http://schemas.microsoft.com/office/drawing/2014/main" id="{A847BC4F-243B-4750-8BF1-C38C9F73E7BF}"/>
              </a:ext>
            </a:extLst>
          </p:cNvPr>
          <p:cNvSpPr/>
          <p:nvPr/>
        </p:nvSpPr>
        <p:spPr>
          <a:xfrm>
            <a:off x="1154097" y="5202315"/>
            <a:ext cx="905522" cy="21306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Arrow Connector 26">
            <a:extLst>
              <a:ext uri="{FF2B5EF4-FFF2-40B4-BE49-F238E27FC236}">
                <a16:creationId xmlns:a16="http://schemas.microsoft.com/office/drawing/2014/main" id="{AD471C06-4673-4F55-9DA3-CB3A6C1E7DCB}"/>
              </a:ext>
            </a:extLst>
          </p:cNvPr>
          <p:cNvCxnSpPr>
            <a:cxnSpLocks/>
            <a:stCxn id="26" idx="2"/>
            <a:endCxn id="25" idx="1"/>
          </p:cNvCxnSpPr>
          <p:nvPr/>
        </p:nvCxnSpPr>
        <p:spPr>
          <a:xfrm>
            <a:off x="1606858" y="5415379"/>
            <a:ext cx="2534350" cy="110525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202ADD5F-FFC4-44EA-B8ED-FFFACDDF5EE0}"/>
              </a:ext>
            </a:extLst>
          </p:cNvPr>
          <p:cNvSpPr/>
          <p:nvPr/>
        </p:nvSpPr>
        <p:spPr>
          <a:xfrm>
            <a:off x="246186" y="6459080"/>
            <a:ext cx="1072757" cy="36523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a:extLst>
              <a:ext uri="{FF2B5EF4-FFF2-40B4-BE49-F238E27FC236}">
                <a16:creationId xmlns:a16="http://schemas.microsoft.com/office/drawing/2014/main" id="{C212624E-DD09-41BF-A5A7-7302B9A9CCCD}"/>
              </a:ext>
            </a:extLst>
          </p:cNvPr>
          <p:cNvPicPr>
            <a:picLocks noChangeAspect="1"/>
          </p:cNvPicPr>
          <p:nvPr/>
        </p:nvPicPr>
        <p:blipFill>
          <a:blip r:embed="rId5"/>
          <a:stretch>
            <a:fillRect/>
          </a:stretch>
        </p:blipFill>
        <p:spPr>
          <a:xfrm>
            <a:off x="8179180" y="800475"/>
            <a:ext cx="3610479" cy="2029108"/>
          </a:xfrm>
          <a:prstGeom prst="rect">
            <a:avLst/>
          </a:prstGeom>
        </p:spPr>
      </p:pic>
      <p:sp>
        <p:nvSpPr>
          <p:cNvPr id="40" name="TextBox 39">
            <a:extLst>
              <a:ext uri="{FF2B5EF4-FFF2-40B4-BE49-F238E27FC236}">
                <a16:creationId xmlns:a16="http://schemas.microsoft.com/office/drawing/2014/main" id="{F86418C1-1565-40FB-A7DC-373C9A4F05A7}"/>
              </a:ext>
            </a:extLst>
          </p:cNvPr>
          <p:cNvSpPr txBox="1"/>
          <p:nvPr/>
        </p:nvSpPr>
        <p:spPr>
          <a:xfrm>
            <a:off x="4834859" y="2257587"/>
            <a:ext cx="2697014" cy="1015663"/>
          </a:xfrm>
          <a:prstGeom prst="rect">
            <a:avLst/>
          </a:prstGeom>
          <a:solidFill>
            <a:schemeClr val="bg1"/>
          </a:solidFill>
          <a:ln>
            <a:noFill/>
          </a:ln>
        </p:spPr>
        <p:txBody>
          <a:bodyPr wrap="square" rtlCol="0">
            <a:spAutoFit/>
          </a:bodyPr>
          <a:lstStyle/>
          <a:p>
            <a:r>
              <a:rPr lang="en-US" sz="1200" dirty="0"/>
              <a:t>Use parentheses to make exact patterns!</a:t>
            </a:r>
          </a:p>
          <a:p>
            <a:endParaRPr lang="en-US" sz="1200" dirty="0"/>
          </a:p>
          <a:p>
            <a:r>
              <a:rPr lang="en-US" sz="1200" dirty="0"/>
              <a:t>Here looking for (3 exact digits, followed by any letters) then repeating twice</a:t>
            </a:r>
          </a:p>
        </p:txBody>
      </p:sp>
      <p:cxnSp>
        <p:nvCxnSpPr>
          <p:cNvPr id="41" name="Straight Arrow Connector 40">
            <a:extLst>
              <a:ext uri="{FF2B5EF4-FFF2-40B4-BE49-F238E27FC236}">
                <a16:creationId xmlns:a16="http://schemas.microsoft.com/office/drawing/2014/main" id="{8FDD8C42-D9E3-4C69-8786-893A4C0B89BF}"/>
              </a:ext>
            </a:extLst>
          </p:cNvPr>
          <p:cNvCxnSpPr>
            <a:cxnSpLocks/>
            <a:stCxn id="40" idx="3"/>
          </p:cNvCxnSpPr>
          <p:nvPr/>
        </p:nvCxnSpPr>
        <p:spPr>
          <a:xfrm flipV="1">
            <a:off x="7531873" y="1267728"/>
            <a:ext cx="2712958" cy="149769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45" name="Picture 44">
            <a:extLst>
              <a:ext uri="{FF2B5EF4-FFF2-40B4-BE49-F238E27FC236}">
                <a16:creationId xmlns:a16="http://schemas.microsoft.com/office/drawing/2014/main" id="{A9D7F40C-E10E-455C-963E-ED479021AF24}"/>
              </a:ext>
            </a:extLst>
          </p:cNvPr>
          <p:cNvPicPr>
            <a:picLocks noChangeAspect="1"/>
          </p:cNvPicPr>
          <p:nvPr/>
        </p:nvPicPr>
        <p:blipFill>
          <a:blip r:embed="rId6"/>
          <a:stretch>
            <a:fillRect/>
          </a:stretch>
        </p:blipFill>
        <p:spPr>
          <a:xfrm>
            <a:off x="8179180" y="2952635"/>
            <a:ext cx="3667637" cy="1777988"/>
          </a:xfrm>
          <a:prstGeom prst="rect">
            <a:avLst/>
          </a:prstGeom>
        </p:spPr>
      </p:pic>
      <p:sp>
        <p:nvSpPr>
          <p:cNvPr id="46" name="TextBox 45">
            <a:extLst>
              <a:ext uri="{FF2B5EF4-FFF2-40B4-BE49-F238E27FC236}">
                <a16:creationId xmlns:a16="http://schemas.microsoft.com/office/drawing/2014/main" id="{ABB8B4BF-4208-4D34-88D7-7CE2C1BA6A2C}"/>
              </a:ext>
            </a:extLst>
          </p:cNvPr>
          <p:cNvSpPr txBox="1"/>
          <p:nvPr/>
        </p:nvSpPr>
        <p:spPr>
          <a:xfrm>
            <a:off x="4834859" y="3518463"/>
            <a:ext cx="2697014" cy="646331"/>
          </a:xfrm>
          <a:prstGeom prst="rect">
            <a:avLst/>
          </a:prstGeom>
          <a:solidFill>
            <a:schemeClr val="bg1"/>
          </a:solidFill>
          <a:ln>
            <a:noFill/>
          </a:ln>
        </p:spPr>
        <p:txBody>
          <a:bodyPr wrap="square" rtlCol="0">
            <a:spAutoFit/>
          </a:bodyPr>
          <a:lstStyle/>
          <a:p>
            <a:r>
              <a:rPr lang="en-US" sz="1200" dirty="0"/>
              <a:t>Here looking for (3 exact digits, followed by exactly 2 letters) then repeating twice</a:t>
            </a:r>
          </a:p>
        </p:txBody>
      </p:sp>
      <p:cxnSp>
        <p:nvCxnSpPr>
          <p:cNvPr id="47" name="Straight Arrow Connector 46">
            <a:extLst>
              <a:ext uri="{FF2B5EF4-FFF2-40B4-BE49-F238E27FC236}">
                <a16:creationId xmlns:a16="http://schemas.microsoft.com/office/drawing/2014/main" id="{B5E42B64-5050-4AEE-BE96-3C9168CF1EAF}"/>
              </a:ext>
            </a:extLst>
          </p:cNvPr>
          <p:cNvCxnSpPr>
            <a:cxnSpLocks/>
            <a:stCxn id="46" idx="3"/>
            <a:endCxn id="50" idx="1"/>
          </p:cNvCxnSpPr>
          <p:nvPr/>
        </p:nvCxnSpPr>
        <p:spPr>
          <a:xfrm>
            <a:off x="7531873" y="3841629"/>
            <a:ext cx="721782" cy="61164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0" name="Oval 49">
            <a:extLst>
              <a:ext uri="{FF2B5EF4-FFF2-40B4-BE49-F238E27FC236}">
                <a16:creationId xmlns:a16="http://schemas.microsoft.com/office/drawing/2014/main" id="{33CDF194-A35A-409F-AE08-AEE45DBA4E9B}"/>
              </a:ext>
            </a:extLst>
          </p:cNvPr>
          <p:cNvSpPr/>
          <p:nvPr/>
        </p:nvSpPr>
        <p:spPr>
          <a:xfrm>
            <a:off x="8096553" y="4399788"/>
            <a:ext cx="1072757" cy="36523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3" name="Picture 52">
            <a:extLst>
              <a:ext uri="{FF2B5EF4-FFF2-40B4-BE49-F238E27FC236}">
                <a16:creationId xmlns:a16="http://schemas.microsoft.com/office/drawing/2014/main" id="{9D0E33A0-F797-43E8-8BA8-079781A4187A}"/>
              </a:ext>
            </a:extLst>
          </p:cNvPr>
          <p:cNvPicPr>
            <a:picLocks noChangeAspect="1"/>
          </p:cNvPicPr>
          <p:nvPr/>
        </p:nvPicPr>
        <p:blipFill>
          <a:blip r:embed="rId7"/>
          <a:stretch>
            <a:fillRect/>
          </a:stretch>
        </p:blipFill>
        <p:spPr>
          <a:xfrm>
            <a:off x="8253655" y="4932191"/>
            <a:ext cx="3176861" cy="1714134"/>
          </a:xfrm>
          <a:prstGeom prst="rect">
            <a:avLst/>
          </a:prstGeom>
        </p:spPr>
      </p:pic>
      <p:sp>
        <p:nvSpPr>
          <p:cNvPr id="56" name="TextBox 55">
            <a:extLst>
              <a:ext uri="{FF2B5EF4-FFF2-40B4-BE49-F238E27FC236}">
                <a16:creationId xmlns:a16="http://schemas.microsoft.com/office/drawing/2014/main" id="{B0556B44-EE29-473D-A1E1-ABD4A2573737}"/>
              </a:ext>
            </a:extLst>
          </p:cNvPr>
          <p:cNvSpPr txBox="1"/>
          <p:nvPr/>
        </p:nvSpPr>
        <p:spPr>
          <a:xfrm>
            <a:off x="5104888" y="5279381"/>
            <a:ext cx="2697014" cy="461665"/>
          </a:xfrm>
          <a:prstGeom prst="rect">
            <a:avLst/>
          </a:prstGeom>
          <a:solidFill>
            <a:schemeClr val="bg1"/>
          </a:solidFill>
          <a:ln>
            <a:noFill/>
          </a:ln>
        </p:spPr>
        <p:txBody>
          <a:bodyPr wrap="square" rtlCol="0">
            <a:spAutoFit/>
          </a:bodyPr>
          <a:lstStyle/>
          <a:p>
            <a:r>
              <a:rPr lang="en-US" sz="1200" dirty="0"/>
              <a:t>Here looking for (3 exact digits, followed by exactly 1 letter) then repeating twice</a:t>
            </a:r>
          </a:p>
        </p:txBody>
      </p:sp>
      <p:sp>
        <p:nvSpPr>
          <p:cNvPr id="57" name="Oval 56">
            <a:extLst>
              <a:ext uri="{FF2B5EF4-FFF2-40B4-BE49-F238E27FC236}">
                <a16:creationId xmlns:a16="http://schemas.microsoft.com/office/drawing/2014/main" id="{B9C21ED3-EC51-4452-81ED-A41F2513503B}"/>
              </a:ext>
            </a:extLst>
          </p:cNvPr>
          <p:cNvSpPr/>
          <p:nvPr/>
        </p:nvSpPr>
        <p:spPr>
          <a:xfrm>
            <a:off x="8179180" y="6218643"/>
            <a:ext cx="1072757" cy="36523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8" name="Straight Arrow Connector 57">
            <a:extLst>
              <a:ext uri="{FF2B5EF4-FFF2-40B4-BE49-F238E27FC236}">
                <a16:creationId xmlns:a16="http://schemas.microsoft.com/office/drawing/2014/main" id="{B7C7A830-F64E-47DE-8742-61D6D1802E8C}"/>
              </a:ext>
            </a:extLst>
          </p:cNvPr>
          <p:cNvCxnSpPr>
            <a:cxnSpLocks/>
            <a:stCxn id="56" idx="3"/>
            <a:endCxn id="57" idx="2"/>
          </p:cNvCxnSpPr>
          <p:nvPr/>
        </p:nvCxnSpPr>
        <p:spPr>
          <a:xfrm>
            <a:off x="7801902" y="5510214"/>
            <a:ext cx="377278" cy="89104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99682144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accent6">
            <a:lumMod val="75000"/>
          </a:schemeClr>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71C4092-A5B2-46E0-98B3-70A578717FD6}"/>
              </a:ext>
            </a:extLst>
          </p:cNvPr>
          <p:cNvPicPr>
            <a:picLocks noChangeAspect="1"/>
          </p:cNvPicPr>
          <p:nvPr/>
        </p:nvPicPr>
        <p:blipFill>
          <a:blip r:embed="rId2"/>
          <a:stretch>
            <a:fillRect/>
          </a:stretch>
        </p:blipFill>
        <p:spPr>
          <a:xfrm>
            <a:off x="411272" y="3706963"/>
            <a:ext cx="4172163" cy="2791033"/>
          </a:xfrm>
          <a:prstGeom prst="rect">
            <a:avLst/>
          </a:prstGeom>
        </p:spPr>
      </p:pic>
      <p:sp>
        <p:nvSpPr>
          <p:cNvPr id="5" name="TextBox 4">
            <a:extLst>
              <a:ext uri="{FF2B5EF4-FFF2-40B4-BE49-F238E27FC236}">
                <a16:creationId xmlns:a16="http://schemas.microsoft.com/office/drawing/2014/main" id="{08277701-9A59-452B-9357-928FD7000313}"/>
              </a:ext>
            </a:extLst>
          </p:cNvPr>
          <p:cNvSpPr txBox="1"/>
          <p:nvPr/>
        </p:nvSpPr>
        <p:spPr>
          <a:xfrm>
            <a:off x="411272" y="251297"/>
            <a:ext cx="11466403" cy="369332"/>
          </a:xfrm>
          <a:prstGeom prst="rect">
            <a:avLst/>
          </a:prstGeom>
          <a:solidFill>
            <a:schemeClr val="bg1"/>
          </a:solidFill>
          <a:ln>
            <a:noFill/>
          </a:ln>
        </p:spPr>
        <p:txBody>
          <a:bodyPr wrap="square" rtlCol="0">
            <a:spAutoFit/>
          </a:bodyPr>
          <a:lstStyle/>
          <a:p>
            <a:pPr algn="ctr"/>
            <a:r>
              <a:rPr lang="en-US" dirty="0"/>
              <a:t>True-Ups via SQL – Part I</a:t>
            </a:r>
          </a:p>
        </p:txBody>
      </p:sp>
      <p:sp>
        <p:nvSpPr>
          <p:cNvPr id="14" name="TextBox 13">
            <a:extLst>
              <a:ext uri="{FF2B5EF4-FFF2-40B4-BE49-F238E27FC236}">
                <a16:creationId xmlns:a16="http://schemas.microsoft.com/office/drawing/2014/main" id="{B2962D51-B31D-4AE9-9646-CC5608A7D4BE}"/>
              </a:ext>
            </a:extLst>
          </p:cNvPr>
          <p:cNvSpPr txBox="1"/>
          <p:nvPr/>
        </p:nvSpPr>
        <p:spPr>
          <a:xfrm>
            <a:off x="9077190" y="686468"/>
            <a:ext cx="2910841" cy="1477328"/>
          </a:xfrm>
          <a:prstGeom prst="rect">
            <a:avLst/>
          </a:prstGeom>
          <a:solidFill>
            <a:schemeClr val="tx1"/>
          </a:solidFill>
          <a:ln>
            <a:noFill/>
          </a:ln>
        </p:spPr>
        <p:txBody>
          <a:bodyPr wrap="square" rtlCol="0">
            <a:spAutoFit/>
          </a:bodyPr>
          <a:lstStyle/>
          <a:p>
            <a:r>
              <a:rPr lang="en-US" sz="1000" dirty="0">
                <a:solidFill>
                  <a:schemeClr val="bg1"/>
                </a:solidFill>
              </a:rPr>
              <a:t>Select </a:t>
            </a:r>
            <a:r>
              <a:rPr lang="en-US" sz="1000" dirty="0" err="1">
                <a:solidFill>
                  <a:schemeClr val="bg1"/>
                </a:solidFill>
              </a:rPr>
              <a:t>jobnumber</a:t>
            </a:r>
            <a:r>
              <a:rPr lang="en-US" sz="1000" dirty="0">
                <a:solidFill>
                  <a:schemeClr val="bg1"/>
                </a:solidFill>
              </a:rPr>
              <a:t>, </a:t>
            </a:r>
            <a:r>
              <a:rPr lang="en-US" sz="1000" dirty="0" err="1">
                <a:solidFill>
                  <a:schemeClr val="bg1"/>
                </a:solidFill>
              </a:rPr>
              <a:t>jobdescription</a:t>
            </a:r>
            <a:r>
              <a:rPr lang="en-US" sz="1000" dirty="0">
                <a:solidFill>
                  <a:schemeClr val="bg1"/>
                </a:solidFill>
              </a:rPr>
              <a:t>, count(distinct(</a:t>
            </a:r>
            <a:r>
              <a:rPr lang="en-US" sz="1000" dirty="0" err="1">
                <a:solidFill>
                  <a:schemeClr val="bg1"/>
                </a:solidFill>
              </a:rPr>
              <a:t>workdate</a:t>
            </a:r>
            <a:r>
              <a:rPr lang="en-US" sz="1000" dirty="0">
                <a:solidFill>
                  <a:schemeClr val="bg1"/>
                </a:solidFill>
              </a:rPr>
              <a:t>)) as </a:t>
            </a:r>
            <a:r>
              <a:rPr lang="en-US" sz="1000" dirty="0" err="1">
                <a:solidFill>
                  <a:schemeClr val="bg1"/>
                </a:solidFill>
              </a:rPr>
              <a:t>servicesperformed</a:t>
            </a:r>
            <a:endParaRPr lang="en-US" sz="1000" dirty="0">
              <a:solidFill>
                <a:schemeClr val="bg1"/>
              </a:solidFill>
            </a:endParaRPr>
          </a:p>
          <a:p>
            <a:r>
              <a:rPr lang="en-US" sz="1000" dirty="0">
                <a:solidFill>
                  <a:schemeClr val="bg1"/>
                </a:solidFill>
              </a:rPr>
              <a:t>from timekeeping2</a:t>
            </a:r>
          </a:p>
          <a:p>
            <a:r>
              <a:rPr lang="en-US" sz="1000" dirty="0">
                <a:solidFill>
                  <a:schemeClr val="bg1"/>
                </a:solidFill>
              </a:rPr>
              <a:t>where </a:t>
            </a:r>
            <a:r>
              <a:rPr lang="en-US" sz="1000" dirty="0" err="1">
                <a:solidFill>
                  <a:schemeClr val="bg1"/>
                </a:solidFill>
              </a:rPr>
              <a:t>workdate</a:t>
            </a:r>
            <a:r>
              <a:rPr lang="en-US" sz="1000" dirty="0">
                <a:solidFill>
                  <a:schemeClr val="bg1"/>
                </a:solidFill>
              </a:rPr>
              <a:t> between '2022-04-11' and '2022-04-17' -- likely need to add "and customer like 'T-MOBILE'" clause when more customer data is present</a:t>
            </a:r>
          </a:p>
          <a:p>
            <a:r>
              <a:rPr lang="en-US" sz="1000" dirty="0">
                <a:solidFill>
                  <a:schemeClr val="bg1"/>
                </a:solidFill>
              </a:rPr>
              <a:t>group by 1,2</a:t>
            </a:r>
          </a:p>
          <a:p>
            <a:r>
              <a:rPr lang="en-US" sz="1000" dirty="0">
                <a:solidFill>
                  <a:schemeClr val="bg1"/>
                </a:solidFill>
              </a:rPr>
              <a:t>order by 1;</a:t>
            </a:r>
          </a:p>
        </p:txBody>
      </p:sp>
      <p:cxnSp>
        <p:nvCxnSpPr>
          <p:cNvPr id="29" name="Straight Arrow Connector 28">
            <a:extLst>
              <a:ext uri="{FF2B5EF4-FFF2-40B4-BE49-F238E27FC236}">
                <a16:creationId xmlns:a16="http://schemas.microsoft.com/office/drawing/2014/main" id="{BD5C523F-79DB-4787-9E0C-F850A0C15097}"/>
              </a:ext>
            </a:extLst>
          </p:cNvPr>
          <p:cNvCxnSpPr>
            <a:cxnSpLocks/>
            <a:stCxn id="16" idx="3"/>
            <a:endCxn id="15" idx="1"/>
          </p:cNvCxnSpPr>
          <p:nvPr/>
        </p:nvCxnSpPr>
        <p:spPr>
          <a:xfrm flipV="1">
            <a:off x="4140679" y="3239426"/>
            <a:ext cx="655287" cy="98751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C8A45384-7C36-464D-8FF5-329C4D528B0C}"/>
              </a:ext>
            </a:extLst>
          </p:cNvPr>
          <p:cNvPicPr>
            <a:picLocks noChangeAspect="1"/>
          </p:cNvPicPr>
          <p:nvPr/>
        </p:nvPicPr>
        <p:blipFill>
          <a:blip r:embed="rId3"/>
          <a:stretch>
            <a:fillRect/>
          </a:stretch>
        </p:blipFill>
        <p:spPr>
          <a:xfrm>
            <a:off x="411272" y="752782"/>
            <a:ext cx="4099310" cy="2822028"/>
          </a:xfrm>
          <a:prstGeom prst="rect">
            <a:avLst/>
          </a:prstGeom>
        </p:spPr>
      </p:pic>
      <p:sp>
        <p:nvSpPr>
          <p:cNvPr id="10" name="TextBox 9">
            <a:extLst>
              <a:ext uri="{FF2B5EF4-FFF2-40B4-BE49-F238E27FC236}">
                <a16:creationId xmlns:a16="http://schemas.microsoft.com/office/drawing/2014/main" id="{A17237E2-3962-4233-8018-878D9DCCC283}"/>
              </a:ext>
            </a:extLst>
          </p:cNvPr>
          <p:cNvSpPr txBox="1"/>
          <p:nvPr/>
        </p:nvSpPr>
        <p:spPr>
          <a:xfrm>
            <a:off x="4747493" y="752782"/>
            <a:ext cx="2697014" cy="1754326"/>
          </a:xfrm>
          <a:prstGeom prst="rect">
            <a:avLst/>
          </a:prstGeom>
          <a:solidFill>
            <a:schemeClr val="bg1"/>
          </a:solidFill>
          <a:ln>
            <a:noFill/>
          </a:ln>
        </p:spPr>
        <p:txBody>
          <a:bodyPr wrap="square" rtlCol="0">
            <a:spAutoFit/>
          </a:bodyPr>
          <a:lstStyle/>
          <a:p>
            <a:r>
              <a:rPr lang="en-US" sz="1200" dirty="0"/>
              <a:t>Method 1: count of unique work dates per job # per time series.</a:t>
            </a:r>
          </a:p>
          <a:p>
            <a:endParaRPr lang="en-US" sz="1200" dirty="0"/>
          </a:p>
          <a:p>
            <a:r>
              <a:rPr lang="en-US" sz="1200" dirty="0">
                <a:solidFill>
                  <a:srgbClr val="FF0000"/>
                </a:solidFill>
              </a:rPr>
              <a:t>Time range is hard coded, need to look into rolling options.</a:t>
            </a:r>
          </a:p>
          <a:p>
            <a:endParaRPr lang="en-US" sz="1200" dirty="0">
              <a:solidFill>
                <a:srgbClr val="FF0000"/>
              </a:solidFill>
            </a:endParaRPr>
          </a:p>
          <a:p>
            <a:r>
              <a:rPr lang="en-US" sz="1200" dirty="0">
                <a:solidFill>
                  <a:srgbClr val="FF0000"/>
                </a:solidFill>
              </a:rPr>
              <a:t>Likely need to add customer in where clause when more data present (note included on line 3)</a:t>
            </a:r>
          </a:p>
        </p:txBody>
      </p:sp>
      <p:sp>
        <p:nvSpPr>
          <p:cNvPr id="15" name="TextBox 14">
            <a:extLst>
              <a:ext uri="{FF2B5EF4-FFF2-40B4-BE49-F238E27FC236}">
                <a16:creationId xmlns:a16="http://schemas.microsoft.com/office/drawing/2014/main" id="{9A6EE1C2-E7F8-4EE6-B7AA-84EB31828CB3}"/>
              </a:ext>
            </a:extLst>
          </p:cNvPr>
          <p:cNvSpPr txBox="1"/>
          <p:nvPr/>
        </p:nvSpPr>
        <p:spPr>
          <a:xfrm>
            <a:off x="4795966" y="2639261"/>
            <a:ext cx="2697014" cy="1200329"/>
          </a:xfrm>
          <a:prstGeom prst="rect">
            <a:avLst/>
          </a:prstGeom>
          <a:solidFill>
            <a:schemeClr val="bg1"/>
          </a:solidFill>
          <a:ln>
            <a:noFill/>
          </a:ln>
        </p:spPr>
        <p:txBody>
          <a:bodyPr wrap="square" rtlCol="0">
            <a:spAutoFit/>
          </a:bodyPr>
          <a:lstStyle/>
          <a:p>
            <a:r>
              <a:rPr lang="en-US" sz="1200" dirty="0"/>
              <a:t>Here I used </a:t>
            </a:r>
            <a:r>
              <a:rPr lang="en-US" sz="1200" b="1" dirty="0" err="1"/>
              <a:t>current_date</a:t>
            </a:r>
            <a:r>
              <a:rPr lang="en-US" sz="1200" b="1" dirty="0"/>
              <a:t> </a:t>
            </a:r>
            <a:r>
              <a:rPr lang="en-US" sz="1200" dirty="0"/>
              <a:t> and an </a:t>
            </a:r>
            <a:r>
              <a:rPr lang="en-US" sz="1200" b="1" dirty="0"/>
              <a:t>interval </a:t>
            </a:r>
            <a:r>
              <a:rPr lang="en-US" sz="1200" dirty="0"/>
              <a:t>to create a rolling range. </a:t>
            </a:r>
          </a:p>
          <a:p>
            <a:endParaRPr lang="en-US" sz="1200" dirty="0"/>
          </a:p>
          <a:p>
            <a:r>
              <a:rPr lang="en-US" sz="1200" dirty="0">
                <a:solidFill>
                  <a:srgbClr val="FF0000"/>
                </a:solidFill>
              </a:rPr>
              <a:t>This would depend on the query being ran on a scheduled date to capture the desired range.</a:t>
            </a:r>
          </a:p>
        </p:txBody>
      </p:sp>
      <p:sp>
        <p:nvSpPr>
          <p:cNvPr id="16" name="Rectangle 15">
            <a:extLst>
              <a:ext uri="{FF2B5EF4-FFF2-40B4-BE49-F238E27FC236}">
                <a16:creationId xmlns:a16="http://schemas.microsoft.com/office/drawing/2014/main" id="{ECAAB11D-CC5B-4E2D-817E-A73EF95CC601}"/>
              </a:ext>
            </a:extLst>
          </p:cNvPr>
          <p:cNvSpPr/>
          <p:nvPr/>
        </p:nvSpPr>
        <p:spPr>
          <a:xfrm>
            <a:off x="1361131" y="4166559"/>
            <a:ext cx="2779548" cy="12077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62D7234E-808A-41C8-BB92-D8816FAB0872}"/>
              </a:ext>
            </a:extLst>
          </p:cNvPr>
          <p:cNvPicPr>
            <a:picLocks noChangeAspect="1"/>
          </p:cNvPicPr>
          <p:nvPr/>
        </p:nvPicPr>
        <p:blipFill>
          <a:blip r:embed="rId4"/>
          <a:stretch>
            <a:fillRect/>
          </a:stretch>
        </p:blipFill>
        <p:spPr>
          <a:xfrm>
            <a:off x="4995581" y="3971743"/>
            <a:ext cx="4172163" cy="2656735"/>
          </a:xfrm>
          <a:prstGeom prst="rect">
            <a:avLst/>
          </a:prstGeom>
        </p:spPr>
      </p:pic>
      <p:sp>
        <p:nvSpPr>
          <p:cNvPr id="23" name="TextBox 22">
            <a:extLst>
              <a:ext uri="{FF2B5EF4-FFF2-40B4-BE49-F238E27FC236}">
                <a16:creationId xmlns:a16="http://schemas.microsoft.com/office/drawing/2014/main" id="{2419F89F-1A2F-4A3A-B8DB-00502ACE9E4E}"/>
              </a:ext>
            </a:extLst>
          </p:cNvPr>
          <p:cNvSpPr txBox="1"/>
          <p:nvPr/>
        </p:nvSpPr>
        <p:spPr>
          <a:xfrm>
            <a:off x="9167744" y="4359934"/>
            <a:ext cx="2910841" cy="2246769"/>
          </a:xfrm>
          <a:prstGeom prst="rect">
            <a:avLst/>
          </a:prstGeom>
          <a:solidFill>
            <a:schemeClr val="tx1"/>
          </a:solidFill>
          <a:ln>
            <a:noFill/>
          </a:ln>
        </p:spPr>
        <p:txBody>
          <a:bodyPr wrap="square" rtlCol="0">
            <a:spAutoFit/>
          </a:bodyPr>
          <a:lstStyle/>
          <a:p>
            <a:r>
              <a:rPr lang="en-US" sz="1000" dirty="0">
                <a:solidFill>
                  <a:schemeClr val="bg1"/>
                </a:solidFill>
              </a:rPr>
              <a:t>select *, (</a:t>
            </a:r>
            <a:r>
              <a:rPr lang="en-US" sz="1000" dirty="0" err="1">
                <a:solidFill>
                  <a:schemeClr val="bg1"/>
                </a:solidFill>
              </a:rPr>
              <a:t>totalhours</a:t>
            </a:r>
            <a:r>
              <a:rPr lang="en-US" sz="1000" dirty="0">
                <a:solidFill>
                  <a:schemeClr val="bg1"/>
                </a:solidFill>
              </a:rPr>
              <a:t> / </a:t>
            </a:r>
            <a:r>
              <a:rPr lang="en-US" sz="1000" dirty="0" err="1">
                <a:solidFill>
                  <a:schemeClr val="bg1"/>
                </a:solidFill>
              </a:rPr>
              <a:t>servicesperformed</a:t>
            </a:r>
            <a:r>
              <a:rPr lang="en-US" sz="1000" dirty="0">
                <a:solidFill>
                  <a:schemeClr val="bg1"/>
                </a:solidFill>
              </a:rPr>
              <a:t>)::numeric(36,2) as </a:t>
            </a:r>
            <a:r>
              <a:rPr lang="en-US" sz="1000" dirty="0" err="1">
                <a:solidFill>
                  <a:schemeClr val="bg1"/>
                </a:solidFill>
              </a:rPr>
              <a:t>avghours</a:t>
            </a:r>
            <a:r>
              <a:rPr lang="en-US" sz="1000" dirty="0">
                <a:solidFill>
                  <a:schemeClr val="bg1"/>
                </a:solidFill>
              </a:rPr>
              <a:t>,</a:t>
            </a:r>
          </a:p>
          <a:p>
            <a:r>
              <a:rPr lang="en-US" sz="1000" dirty="0">
                <a:solidFill>
                  <a:schemeClr val="bg1"/>
                </a:solidFill>
              </a:rPr>
              <a:t>	case when (</a:t>
            </a:r>
            <a:r>
              <a:rPr lang="en-US" sz="1000" dirty="0" err="1">
                <a:solidFill>
                  <a:schemeClr val="bg1"/>
                </a:solidFill>
              </a:rPr>
              <a:t>totalhours</a:t>
            </a:r>
            <a:r>
              <a:rPr lang="en-US" sz="1000" dirty="0">
                <a:solidFill>
                  <a:schemeClr val="bg1"/>
                </a:solidFill>
              </a:rPr>
              <a:t> / </a:t>
            </a:r>
            <a:r>
              <a:rPr lang="en-US" sz="1000" dirty="0" err="1">
                <a:solidFill>
                  <a:schemeClr val="bg1"/>
                </a:solidFill>
              </a:rPr>
              <a:t>servicesperformed</a:t>
            </a:r>
            <a:r>
              <a:rPr lang="en-US" sz="1000" dirty="0">
                <a:solidFill>
                  <a:schemeClr val="bg1"/>
                </a:solidFill>
              </a:rPr>
              <a:t>) &gt; 5 then 1 else 0 end as flagged</a:t>
            </a:r>
          </a:p>
          <a:p>
            <a:r>
              <a:rPr lang="en-US" sz="1000" dirty="0">
                <a:solidFill>
                  <a:schemeClr val="bg1"/>
                </a:solidFill>
              </a:rPr>
              <a:t>from</a:t>
            </a:r>
          </a:p>
          <a:p>
            <a:r>
              <a:rPr lang="en-US" sz="1000" dirty="0">
                <a:solidFill>
                  <a:schemeClr val="bg1"/>
                </a:solidFill>
              </a:rPr>
              <a:t>(Select </a:t>
            </a:r>
            <a:r>
              <a:rPr lang="en-US" sz="1000" dirty="0" err="1">
                <a:solidFill>
                  <a:schemeClr val="bg1"/>
                </a:solidFill>
              </a:rPr>
              <a:t>jobnumber</a:t>
            </a:r>
            <a:r>
              <a:rPr lang="en-US" sz="1000" dirty="0">
                <a:solidFill>
                  <a:schemeClr val="bg1"/>
                </a:solidFill>
              </a:rPr>
              <a:t>, </a:t>
            </a:r>
            <a:r>
              <a:rPr lang="en-US" sz="1000" dirty="0" err="1">
                <a:solidFill>
                  <a:schemeClr val="bg1"/>
                </a:solidFill>
              </a:rPr>
              <a:t>jobdescription</a:t>
            </a:r>
            <a:r>
              <a:rPr lang="en-US" sz="1000" dirty="0">
                <a:solidFill>
                  <a:schemeClr val="bg1"/>
                </a:solidFill>
              </a:rPr>
              <a:t>, </a:t>
            </a:r>
          </a:p>
          <a:p>
            <a:r>
              <a:rPr lang="en-US" sz="1000" dirty="0">
                <a:solidFill>
                  <a:schemeClr val="bg1"/>
                </a:solidFill>
              </a:rPr>
              <a:t> 	count(distinct(</a:t>
            </a:r>
            <a:r>
              <a:rPr lang="en-US" sz="1000" dirty="0" err="1">
                <a:solidFill>
                  <a:schemeClr val="bg1"/>
                </a:solidFill>
              </a:rPr>
              <a:t>workdate</a:t>
            </a:r>
            <a:r>
              <a:rPr lang="en-US" sz="1000" dirty="0">
                <a:solidFill>
                  <a:schemeClr val="bg1"/>
                </a:solidFill>
              </a:rPr>
              <a:t>)) as </a:t>
            </a:r>
            <a:r>
              <a:rPr lang="en-US" sz="1000" dirty="0" err="1">
                <a:solidFill>
                  <a:schemeClr val="bg1"/>
                </a:solidFill>
              </a:rPr>
              <a:t>servicesperformed</a:t>
            </a:r>
            <a:r>
              <a:rPr lang="en-US" sz="1000" dirty="0">
                <a:solidFill>
                  <a:schemeClr val="bg1"/>
                </a:solidFill>
              </a:rPr>
              <a:t>, </a:t>
            </a:r>
          </a:p>
          <a:p>
            <a:r>
              <a:rPr lang="en-US" sz="1000" dirty="0">
                <a:solidFill>
                  <a:schemeClr val="bg1"/>
                </a:solidFill>
              </a:rPr>
              <a:t> 	sum(</a:t>
            </a:r>
            <a:r>
              <a:rPr lang="en-US" sz="1000" dirty="0" err="1">
                <a:solidFill>
                  <a:schemeClr val="bg1"/>
                </a:solidFill>
              </a:rPr>
              <a:t>regularhours</a:t>
            </a:r>
            <a:r>
              <a:rPr lang="en-US" sz="1000" dirty="0">
                <a:solidFill>
                  <a:schemeClr val="bg1"/>
                </a:solidFill>
              </a:rPr>
              <a:t>) as </a:t>
            </a:r>
            <a:r>
              <a:rPr lang="en-US" sz="1000" dirty="0" err="1">
                <a:solidFill>
                  <a:schemeClr val="bg1"/>
                </a:solidFill>
              </a:rPr>
              <a:t>totalhours</a:t>
            </a:r>
            <a:r>
              <a:rPr lang="en-US" sz="1000" dirty="0">
                <a:solidFill>
                  <a:schemeClr val="bg1"/>
                </a:solidFill>
              </a:rPr>
              <a:t> </a:t>
            </a:r>
          </a:p>
          <a:p>
            <a:r>
              <a:rPr lang="en-US" sz="1000" dirty="0">
                <a:solidFill>
                  <a:schemeClr val="bg1"/>
                </a:solidFill>
              </a:rPr>
              <a:t>from timekeeping2</a:t>
            </a:r>
          </a:p>
          <a:p>
            <a:r>
              <a:rPr lang="en-US" sz="1000" dirty="0">
                <a:solidFill>
                  <a:schemeClr val="bg1"/>
                </a:solidFill>
              </a:rPr>
              <a:t>where </a:t>
            </a:r>
            <a:r>
              <a:rPr lang="en-US" sz="1000" dirty="0" err="1">
                <a:solidFill>
                  <a:schemeClr val="bg1"/>
                </a:solidFill>
              </a:rPr>
              <a:t>workdate</a:t>
            </a:r>
            <a:r>
              <a:rPr lang="en-US" sz="1000" dirty="0">
                <a:solidFill>
                  <a:schemeClr val="bg1"/>
                </a:solidFill>
              </a:rPr>
              <a:t> between '2022-04-11' and '2022-04-17'</a:t>
            </a:r>
          </a:p>
          <a:p>
            <a:r>
              <a:rPr lang="en-US" sz="1000" dirty="0">
                <a:solidFill>
                  <a:schemeClr val="bg1"/>
                </a:solidFill>
              </a:rPr>
              <a:t>group by 1,2</a:t>
            </a:r>
          </a:p>
          <a:p>
            <a:r>
              <a:rPr lang="en-US" sz="1000" dirty="0">
                <a:solidFill>
                  <a:schemeClr val="bg1"/>
                </a:solidFill>
              </a:rPr>
              <a:t>order by 4 desc) a;</a:t>
            </a:r>
          </a:p>
        </p:txBody>
      </p:sp>
      <p:sp>
        <p:nvSpPr>
          <p:cNvPr id="24" name="TextBox 23">
            <a:extLst>
              <a:ext uri="{FF2B5EF4-FFF2-40B4-BE49-F238E27FC236}">
                <a16:creationId xmlns:a16="http://schemas.microsoft.com/office/drawing/2014/main" id="{3651DE58-04AD-498A-A1B5-4151A4EB6A72}"/>
              </a:ext>
            </a:extLst>
          </p:cNvPr>
          <p:cNvSpPr txBox="1"/>
          <p:nvPr/>
        </p:nvSpPr>
        <p:spPr>
          <a:xfrm>
            <a:off x="8416185" y="3429000"/>
            <a:ext cx="2697014" cy="461665"/>
          </a:xfrm>
          <a:prstGeom prst="rect">
            <a:avLst/>
          </a:prstGeom>
          <a:solidFill>
            <a:schemeClr val="bg1"/>
          </a:solidFill>
          <a:ln>
            <a:noFill/>
          </a:ln>
        </p:spPr>
        <p:txBody>
          <a:bodyPr wrap="square" rtlCol="0">
            <a:spAutoFit/>
          </a:bodyPr>
          <a:lstStyle/>
          <a:p>
            <a:r>
              <a:rPr lang="en-US" sz="1200" dirty="0"/>
              <a:t>Flagged hours with case statement and average hours!</a:t>
            </a:r>
            <a:endParaRPr lang="en-US" sz="1200" dirty="0">
              <a:solidFill>
                <a:srgbClr val="FF0000"/>
              </a:solidFill>
            </a:endParaRPr>
          </a:p>
        </p:txBody>
      </p:sp>
    </p:spTree>
    <p:extLst>
      <p:ext uri="{BB962C8B-B14F-4D97-AF65-F5344CB8AC3E}">
        <p14:creationId xmlns:p14="http://schemas.microsoft.com/office/powerpoint/2010/main" val="161852020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accent6">
            <a:lumMod val="75000"/>
          </a:schemeClr>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8277701-9A59-452B-9357-928FD7000313}"/>
              </a:ext>
            </a:extLst>
          </p:cNvPr>
          <p:cNvSpPr txBox="1"/>
          <p:nvPr/>
        </p:nvSpPr>
        <p:spPr>
          <a:xfrm>
            <a:off x="411272" y="251297"/>
            <a:ext cx="11466403" cy="369332"/>
          </a:xfrm>
          <a:prstGeom prst="rect">
            <a:avLst/>
          </a:prstGeom>
          <a:solidFill>
            <a:schemeClr val="bg1"/>
          </a:solidFill>
          <a:ln>
            <a:noFill/>
          </a:ln>
        </p:spPr>
        <p:txBody>
          <a:bodyPr wrap="square" rtlCol="0">
            <a:spAutoFit/>
          </a:bodyPr>
          <a:lstStyle/>
          <a:p>
            <a:pPr algn="ctr"/>
            <a:r>
              <a:rPr lang="en-US" dirty="0"/>
              <a:t>True-Ups via SQL – Part II (Outlier based on z-score hours)</a:t>
            </a:r>
          </a:p>
        </p:txBody>
      </p:sp>
      <p:sp>
        <p:nvSpPr>
          <p:cNvPr id="14" name="TextBox 13">
            <a:extLst>
              <a:ext uri="{FF2B5EF4-FFF2-40B4-BE49-F238E27FC236}">
                <a16:creationId xmlns:a16="http://schemas.microsoft.com/office/drawing/2014/main" id="{B2962D51-B31D-4AE9-9646-CC5608A7D4BE}"/>
              </a:ext>
            </a:extLst>
          </p:cNvPr>
          <p:cNvSpPr txBox="1"/>
          <p:nvPr/>
        </p:nvSpPr>
        <p:spPr>
          <a:xfrm>
            <a:off x="9055313" y="2586507"/>
            <a:ext cx="2910841" cy="3323987"/>
          </a:xfrm>
          <a:prstGeom prst="rect">
            <a:avLst/>
          </a:prstGeom>
          <a:solidFill>
            <a:schemeClr val="tx1"/>
          </a:solidFill>
          <a:ln>
            <a:noFill/>
          </a:ln>
        </p:spPr>
        <p:txBody>
          <a:bodyPr wrap="square" rtlCol="0">
            <a:spAutoFit/>
          </a:bodyPr>
          <a:lstStyle/>
          <a:p>
            <a:r>
              <a:rPr lang="en-US" sz="700" dirty="0">
                <a:solidFill>
                  <a:schemeClr val="bg1"/>
                </a:solidFill>
              </a:rPr>
              <a:t>select *, ((</a:t>
            </a:r>
            <a:r>
              <a:rPr lang="en-US" sz="700" dirty="0" err="1">
                <a:solidFill>
                  <a:schemeClr val="bg1"/>
                </a:solidFill>
              </a:rPr>
              <a:t>avghours</a:t>
            </a:r>
            <a:r>
              <a:rPr lang="en-US" sz="700" dirty="0">
                <a:solidFill>
                  <a:schemeClr val="bg1"/>
                </a:solidFill>
              </a:rPr>
              <a:t> - </a:t>
            </a:r>
            <a:r>
              <a:rPr lang="en-US" sz="700" dirty="0" err="1">
                <a:solidFill>
                  <a:schemeClr val="bg1"/>
                </a:solidFill>
              </a:rPr>
              <a:t>overallavg</a:t>
            </a:r>
            <a:r>
              <a:rPr lang="en-US" sz="700" dirty="0">
                <a:solidFill>
                  <a:schemeClr val="bg1"/>
                </a:solidFill>
              </a:rPr>
              <a:t>)/</a:t>
            </a:r>
            <a:r>
              <a:rPr lang="en-US" sz="700" dirty="0" err="1">
                <a:solidFill>
                  <a:schemeClr val="bg1"/>
                </a:solidFill>
              </a:rPr>
              <a:t>overallstd</a:t>
            </a:r>
            <a:r>
              <a:rPr lang="en-US" sz="700" dirty="0">
                <a:solidFill>
                  <a:schemeClr val="bg1"/>
                </a:solidFill>
              </a:rPr>
              <a:t>)::numeric(6,2) as </a:t>
            </a:r>
            <a:r>
              <a:rPr lang="en-US" sz="700" dirty="0" err="1">
                <a:solidFill>
                  <a:schemeClr val="bg1"/>
                </a:solidFill>
              </a:rPr>
              <a:t>z_score</a:t>
            </a:r>
            <a:r>
              <a:rPr lang="en-US" sz="700" dirty="0">
                <a:solidFill>
                  <a:schemeClr val="bg1"/>
                </a:solidFill>
              </a:rPr>
              <a:t>,</a:t>
            </a:r>
          </a:p>
          <a:p>
            <a:r>
              <a:rPr lang="en-US" sz="700" dirty="0">
                <a:solidFill>
                  <a:schemeClr val="bg1"/>
                </a:solidFill>
              </a:rPr>
              <a:t>		case when ((</a:t>
            </a:r>
            <a:r>
              <a:rPr lang="en-US" sz="700" dirty="0" err="1">
                <a:solidFill>
                  <a:schemeClr val="bg1"/>
                </a:solidFill>
              </a:rPr>
              <a:t>avghours</a:t>
            </a:r>
            <a:r>
              <a:rPr lang="en-US" sz="700" dirty="0">
                <a:solidFill>
                  <a:schemeClr val="bg1"/>
                </a:solidFill>
              </a:rPr>
              <a:t> - </a:t>
            </a:r>
            <a:r>
              <a:rPr lang="en-US" sz="700" dirty="0" err="1">
                <a:solidFill>
                  <a:schemeClr val="bg1"/>
                </a:solidFill>
              </a:rPr>
              <a:t>overallavg</a:t>
            </a:r>
            <a:r>
              <a:rPr lang="en-US" sz="700" dirty="0">
                <a:solidFill>
                  <a:schemeClr val="bg1"/>
                </a:solidFill>
              </a:rPr>
              <a:t>)/</a:t>
            </a:r>
            <a:r>
              <a:rPr lang="en-US" sz="700" dirty="0" err="1">
                <a:solidFill>
                  <a:schemeClr val="bg1"/>
                </a:solidFill>
              </a:rPr>
              <a:t>overallstd</a:t>
            </a:r>
            <a:r>
              <a:rPr lang="en-US" sz="700" dirty="0">
                <a:solidFill>
                  <a:schemeClr val="bg1"/>
                </a:solidFill>
              </a:rPr>
              <a:t>)::numeric(6,2) &gt; 2.5 then 1 else 0 end as outlier</a:t>
            </a:r>
          </a:p>
          <a:p>
            <a:r>
              <a:rPr lang="en-US" sz="700" dirty="0">
                <a:solidFill>
                  <a:schemeClr val="bg1"/>
                </a:solidFill>
              </a:rPr>
              <a:t>from </a:t>
            </a:r>
          </a:p>
          <a:p>
            <a:endParaRPr lang="en-US" sz="700" dirty="0">
              <a:solidFill>
                <a:schemeClr val="bg1"/>
              </a:solidFill>
            </a:endParaRPr>
          </a:p>
          <a:p>
            <a:r>
              <a:rPr lang="en-US" sz="700" dirty="0">
                <a:solidFill>
                  <a:schemeClr val="bg1"/>
                </a:solidFill>
              </a:rPr>
              <a:t>(select *, (</a:t>
            </a:r>
            <a:r>
              <a:rPr lang="en-US" sz="700" dirty="0" err="1">
                <a:solidFill>
                  <a:schemeClr val="bg1"/>
                </a:solidFill>
              </a:rPr>
              <a:t>totalhours</a:t>
            </a:r>
            <a:r>
              <a:rPr lang="en-US" sz="700" dirty="0">
                <a:solidFill>
                  <a:schemeClr val="bg1"/>
                </a:solidFill>
              </a:rPr>
              <a:t> / </a:t>
            </a:r>
            <a:r>
              <a:rPr lang="en-US" sz="700" dirty="0" err="1">
                <a:solidFill>
                  <a:schemeClr val="bg1"/>
                </a:solidFill>
              </a:rPr>
              <a:t>servicesperformed</a:t>
            </a:r>
            <a:r>
              <a:rPr lang="en-US" sz="700" dirty="0">
                <a:solidFill>
                  <a:schemeClr val="bg1"/>
                </a:solidFill>
              </a:rPr>
              <a:t>)::numeric(36,2) as </a:t>
            </a:r>
            <a:r>
              <a:rPr lang="en-US" sz="700" dirty="0" err="1">
                <a:solidFill>
                  <a:schemeClr val="bg1"/>
                </a:solidFill>
              </a:rPr>
              <a:t>avghours</a:t>
            </a:r>
            <a:r>
              <a:rPr lang="en-US" sz="700" dirty="0">
                <a:solidFill>
                  <a:schemeClr val="bg1"/>
                </a:solidFill>
              </a:rPr>
              <a:t>,</a:t>
            </a:r>
          </a:p>
          <a:p>
            <a:r>
              <a:rPr lang="en-US" sz="700" dirty="0">
                <a:solidFill>
                  <a:schemeClr val="bg1"/>
                </a:solidFill>
              </a:rPr>
              <a:t>	case when (</a:t>
            </a:r>
            <a:r>
              <a:rPr lang="en-US" sz="700" dirty="0" err="1">
                <a:solidFill>
                  <a:schemeClr val="bg1"/>
                </a:solidFill>
              </a:rPr>
              <a:t>totalhours</a:t>
            </a:r>
            <a:r>
              <a:rPr lang="en-US" sz="700" dirty="0">
                <a:solidFill>
                  <a:schemeClr val="bg1"/>
                </a:solidFill>
              </a:rPr>
              <a:t> / </a:t>
            </a:r>
            <a:r>
              <a:rPr lang="en-US" sz="700" dirty="0" err="1">
                <a:solidFill>
                  <a:schemeClr val="bg1"/>
                </a:solidFill>
              </a:rPr>
              <a:t>servicesperformed</a:t>
            </a:r>
            <a:r>
              <a:rPr lang="en-US" sz="700" dirty="0">
                <a:solidFill>
                  <a:schemeClr val="bg1"/>
                </a:solidFill>
              </a:rPr>
              <a:t>) &gt; 5 then 1 else 0 end as flagged</a:t>
            </a:r>
          </a:p>
          <a:p>
            <a:r>
              <a:rPr lang="en-US" sz="700" dirty="0">
                <a:solidFill>
                  <a:schemeClr val="bg1"/>
                </a:solidFill>
              </a:rPr>
              <a:t>from</a:t>
            </a:r>
          </a:p>
          <a:p>
            <a:r>
              <a:rPr lang="en-US" sz="700" dirty="0">
                <a:solidFill>
                  <a:schemeClr val="bg1"/>
                </a:solidFill>
              </a:rPr>
              <a:t>(select </a:t>
            </a:r>
            <a:r>
              <a:rPr lang="en-US" sz="700" dirty="0" err="1">
                <a:solidFill>
                  <a:schemeClr val="bg1"/>
                </a:solidFill>
              </a:rPr>
              <a:t>jobnumber</a:t>
            </a:r>
            <a:r>
              <a:rPr lang="en-US" sz="700" dirty="0">
                <a:solidFill>
                  <a:schemeClr val="bg1"/>
                </a:solidFill>
              </a:rPr>
              <a:t>, </a:t>
            </a:r>
            <a:r>
              <a:rPr lang="en-US" sz="700" dirty="0" err="1">
                <a:solidFill>
                  <a:schemeClr val="bg1"/>
                </a:solidFill>
              </a:rPr>
              <a:t>jobdescription</a:t>
            </a:r>
            <a:r>
              <a:rPr lang="en-US" sz="700" dirty="0">
                <a:solidFill>
                  <a:schemeClr val="bg1"/>
                </a:solidFill>
              </a:rPr>
              <a:t>, </a:t>
            </a:r>
          </a:p>
          <a:p>
            <a:r>
              <a:rPr lang="en-US" sz="700" dirty="0">
                <a:solidFill>
                  <a:schemeClr val="bg1"/>
                </a:solidFill>
              </a:rPr>
              <a:t> 	count(distinct(</a:t>
            </a:r>
            <a:r>
              <a:rPr lang="en-US" sz="700" dirty="0" err="1">
                <a:solidFill>
                  <a:schemeClr val="bg1"/>
                </a:solidFill>
              </a:rPr>
              <a:t>workdate</a:t>
            </a:r>
            <a:r>
              <a:rPr lang="en-US" sz="700" dirty="0">
                <a:solidFill>
                  <a:schemeClr val="bg1"/>
                </a:solidFill>
              </a:rPr>
              <a:t>)) as </a:t>
            </a:r>
            <a:r>
              <a:rPr lang="en-US" sz="700" dirty="0" err="1">
                <a:solidFill>
                  <a:schemeClr val="bg1"/>
                </a:solidFill>
              </a:rPr>
              <a:t>servicesperformed</a:t>
            </a:r>
            <a:r>
              <a:rPr lang="en-US" sz="700" dirty="0">
                <a:solidFill>
                  <a:schemeClr val="bg1"/>
                </a:solidFill>
              </a:rPr>
              <a:t>, </a:t>
            </a:r>
          </a:p>
          <a:p>
            <a:r>
              <a:rPr lang="en-US" sz="700" dirty="0">
                <a:solidFill>
                  <a:schemeClr val="bg1"/>
                </a:solidFill>
              </a:rPr>
              <a:t> 	sum(</a:t>
            </a:r>
            <a:r>
              <a:rPr lang="en-US" sz="700" dirty="0" err="1">
                <a:solidFill>
                  <a:schemeClr val="bg1"/>
                </a:solidFill>
              </a:rPr>
              <a:t>regularhours</a:t>
            </a:r>
            <a:r>
              <a:rPr lang="en-US" sz="700" dirty="0">
                <a:solidFill>
                  <a:schemeClr val="bg1"/>
                </a:solidFill>
              </a:rPr>
              <a:t>) as </a:t>
            </a:r>
            <a:r>
              <a:rPr lang="en-US" sz="700" dirty="0" err="1">
                <a:solidFill>
                  <a:schemeClr val="bg1"/>
                </a:solidFill>
              </a:rPr>
              <a:t>totalhours</a:t>
            </a:r>
            <a:r>
              <a:rPr lang="en-US" sz="700" dirty="0">
                <a:solidFill>
                  <a:schemeClr val="bg1"/>
                </a:solidFill>
              </a:rPr>
              <a:t> </a:t>
            </a:r>
          </a:p>
          <a:p>
            <a:r>
              <a:rPr lang="en-US" sz="700" dirty="0">
                <a:solidFill>
                  <a:schemeClr val="bg1"/>
                </a:solidFill>
              </a:rPr>
              <a:t>from timekeeping2</a:t>
            </a:r>
          </a:p>
          <a:p>
            <a:r>
              <a:rPr lang="en-US" sz="700" dirty="0">
                <a:solidFill>
                  <a:schemeClr val="bg1"/>
                </a:solidFill>
              </a:rPr>
              <a:t>where </a:t>
            </a:r>
            <a:r>
              <a:rPr lang="en-US" sz="700" dirty="0" err="1">
                <a:solidFill>
                  <a:schemeClr val="bg1"/>
                </a:solidFill>
              </a:rPr>
              <a:t>workdate</a:t>
            </a:r>
            <a:r>
              <a:rPr lang="en-US" sz="700" dirty="0">
                <a:solidFill>
                  <a:schemeClr val="bg1"/>
                </a:solidFill>
              </a:rPr>
              <a:t> between '2022-04-11' and '2022-04-17'</a:t>
            </a:r>
          </a:p>
          <a:p>
            <a:r>
              <a:rPr lang="en-US" sz="700" dirty="0">
                <a:solidFill>
                  <a:schemeClr val="bg1"/>
                </a:solidFill>
              </a:rPr>
              <a:t>group by 1,2</a:t>
            </a:r>
          </a:p>
          <a:p>
            <a:r>
              <a:rPr lang="en-US" sz="700" dirty="0">
                <a:solidFill>
                  <a:schemeClr val="bg1"/>
                </a:solidFill>
              </a:rPr>
              <a:t>order by 4 desc) a) aa</a:t>
            </a:r>
          </a:p>
          <a:p>
            <a:endParaRPr lang="en-US" sz="700" dirty="0">
              <a:solidFill>
                <a:schemeClr val="bg1"/>
              </a:solidFill>
            </a:endParaRPr>
          </a:p>
          <a:p>
            <a:r>
              <a:rPr lang="en-US" sz="700" dirty="0">
                <a:solidFill>
                  <a:schemeClr val="bg1"/>
                </a:solidFill>
              </a:rPr>
              <a:t>join</a:t>
            </a:r>
          </a:p>
          <a:p>
            <a:r>
              <a:rPr lang="en-US" sz="700" dirty="0">
                <a:solidFill>
                  <a:schemeClr val="bg1"/>
                </a:solidFill>
              </a:rPr>
              <a:t>(select avg(</a:t>
            </a:r>
            <a:r>
              <a:rPr lang="en-US" sz="700" dirty="0" err="1">
                <a:solidFill>
                  <a:schemeClr val="bg1"/>
                </a:solidFill>
              </a:rPr>
              <a:t>avghours</a:t>
            </a:r>
            <a:r>
              <a:rPr lang="en-US" sz="700" dirty="0">
                <a:solidFill>
                  <a:schemeClr val="bg1"/>
                </a:solidFill>
              </a:rPr>
              <a:t>)::numeric(6,2) as </a:t>
            </a:r>
            <a:r>
              <a:rPr lang="en-US" sz="700" dirty="0" err="1">
                <a:solidFill>
                  <a:schemeClr val="bg1"/>
                </a:solidFill>
              </a:rPr>
              <a:t>overallavg</a:t>
            </a:r>
            <a:r>
              <a:rPr lang="en-US" sz="700" dirty="0">
                <a:solidFill>
                  <a:schemeClr val="bg1"/>
                </a:solidFill>
              </a:rPr>
              <a:t>,</a:t>
            </a:r>
          </a:p>
          <a:p>
            <a:r>
              <a:rPr lang="en-US" sz="700" dirty="0">
                <a:solidFill>
                  <a:schemeClr val="bg1"/>
                </a:solidFill>
              </a:rPr>
              <a:t>		</a:t>
            </a:r>
            <a:r>
              <a:rPr lang="en-US" sz="700" dirty="0" err="1">
                <a:solidFill>
                  <a:schemeClr val="bg1"/>
                </a:solidFill>
              </a:rPr>
              <a:t>stddev_samp</a:t>
            </a:r>
            <a:r>
              <a:rPr lang="en-US" sz="700" dirty="0">
                <a:solidFill>
                  <a:schemeClr val="bg1"/>
                </a:solidFill>
              </a:rPr>
              <a:t>(</a:t>
            </a:r>
            <a:r>
              <a:rPr lang="en-US" sz="700" dirty="0" err="1">
                <a:solidFill>
                  <a:schemeClr val="bg1"/>
                </a:solidFill>
              </a:rPr>
              <a:t>avghours</a:t>
            </a:r>
            <a:r>
              <a:rPr lang="en-US" sz="700" dirty="0">
                <a:solidFill>
                  <a:schemeClr val="bg1"/>
                </a:solidFill>
              </a:rPr>
              <a:t>)::numeric(6,2) as </a:t>
            </a:r>
            <a:r>
              <a:rPr lang="en-US" sz="700" dirty="0" err="1">
                <a:solidFill>
                  <a:schemeClr val="bg1"/>
                </a:solidFill>
              </a:rPr>
              <a:t>overallstd</a:t>
            </a:r>
            <a:endParaRPr lang="en-US" sz="700" dirty="0">
              <a:solidFill>
                <a:schemeClr val="bg1"/>
              </a:solidFill>
            </a:endParaRPr>
          </a:p>
          <a:p>
            <a:r>
              <a:rPr lang="en-US" sz="700" dirty="0">
                <a:solidFill>
                  <a:schemeClr val="bg1"/>
                </a:solidFill>
              </a:rPr>
              <a:t>from </a:t>
            </a:r>
            <a:r>
              <a:rPr lang="en-US" sz="700" dirty="0" err="1">
                <a:solidFill>
                  <a:schemeClr val="bg1"/>
                </a:solidFill>
              </a:rPr>
              <a:t>ttt</a:t>
            </a:r>
            <a:r>
              <a:rPr lang="en-US" sz="700" dirty="0">
                <a:solidFill>
                  <a:schemeClr val="bg1"/>
                </a:solidFill>
              </a:rPr>
              <a:t> --</a:t>
            </a:r>
            <a:r>
              <a:rPr lang="en-US" sz="700" dirty="0" err="1">
                <a:solidFill>
                  <a:schemeClr val="bg1"/>
                </a:solidFill>
              </a:rPr>
              <a:t>ttt</a:t>
            </a:r>
            <a:r>
              <a:rPr lang="en-US" sz="700" dirty="0">
                <a:solidFill>
                  <a:schemeClr val="bg1"/>
                </a:solidFill>
              </a:rPr>
              <a:t> is a view I created which is essentially lines 5-14. referencing a or aa didn't work.</a:t>
            </a:r>
          </a:p>
          <a:p>
            <a:r>
              <a:rPr lang="en-US" sz="700" dirty="0">
                <a:solidFill>
                  <a:schemeClr val="bg1"/>
                </a:solidFill>
              </a:rPr>
              <a:t>where </a:t>
            </a:r>
            <a:r>
              <a:rPr lang="en-US" sz="700" dirty="0" err="1">
                <a:solidFill>
                  <a:schemeClr val="bg1"/>
                </a:solidFill>
              </a:rPr>
              <a:t>jobnumber</a:t>
            </a:r>
            <a:r>
              <a:rPr lang="en-US" sz="700" dirty="0">
                <a:solidFill>
                  <a:schemeClr val="bg1"/>
                </a:solidFill>
              </a:rPr>
              <a:t> not in (963012,995535,994972,992642,995631,994688)</a:t>
            </a:r>
          </a:p>
          <a:p>
            <a:r>
              <a:rPr lang="en-US" sz="700" dirty="0">
                <a:solidFill>
                  <a:schemeClr val="bg1"/>
                </a:solidFill>
              </a:rPr>
              <a:t>) b on 1=1 </a:t>
            </a:r>
          </a:p>
          <a:p>
            <a:endParaRPr lang="en-US" sz="700" dirty="0">
              <a:solidFill>
                <a:schemeClr val="bg1"/>
              </a:solidFill>
            </a:endParaRPr>
          </a:p>
          <a:p>
            <a:r>
              <a:rPr lang="en-US" sz="700" dirty="0">
                <a:solidFill>
                  <a:schemeClr val="bg1"/>
                </a:solidFill>
              </a:rPr>
              <a:t>where </a:t>
            </a:r>
            <a:r>
              <a:rPr lang="en-US" sz="700" dirty="0" err="1">
                <a:solidFill>
                  <a:schemeClr val="bg1"/>
                </a:solidFill>
              </a:rPr>
              <a:t>jobnumber</a:t>
            </a:r>
            <a:r>
              <a:rPr lang="en-US" sz="700" dirty="0">
                <a:solidFill>
                  <a:schemeClr val="bg1"/>
                </a:solidFill>
              </a:rPr>
              <a:t> not in (963012,995535,994972,992642,995631,994688) --removed sig stores + </a:t>
            </a:r>
            <a:r>
              <a:rPr lang="en-US" sz="700" dirty="0" err="1">
                <a:solidFill>
                  <a:schemeClr val="bg1"/>
                </a:solidFill>
              </a:rPr>
              <a:t>commerical</a:t>
            </a:r>
            <a:r>
              <a:rPr lang="en-US" sz="700" dirty="0">
                <a:solidFill>
                  <a:schemeClr val="bg1"/>
                </a:solidFill>
              </a:rPr>
              <a:t> site</a:t>
            </a:r>
          </a:p>
          <a:p>
            <a:r>
              <a:rPr lang="en-US" sz="700" dirty="0">
                <a:solidFill>
                  <a:schemeClr val="bg1"/>
                </a:solidFill>
              </a:rPr>
              <a:t>order by </a:t>
            </a:r>
            <a:r>
              <a:rPr lang="en-US" sz="700" dirty="0" err="1">
                <a:solidFill>
                  <a:schemeClr val="bg1"/>
                </a:solidFill>
              </a:rPr>
              <a:t>z_score</a:t>
            </a:r>
            <a:r>
              <a:rPr lang="en-US" sz="700" dirty="0">
                <a:solidFill>
                  <a:schemeClr val="bg1"/>
                </a:solidFill>
              </a:rPr>
              <a:t> desc;</a:t>
            </a:r>
          </a:p>
        </p:txBody>
      </p:sp>
      <p:cxnSp>
        <p:nvCxnSpPr>
          <p:cNvPr id="29" name="Straight Arrow Connector 28">
            <a:extLst>
              <a:ext uri="{FF2B5EF4-FFF2-40B4-BE49-F238E27FC236}">
                <a16:creationId xmlns:a16="http://schemas.microsoft.com/office/drawing/2014/main" id="{BD5C523F-79DB-4787-9E0C-F850A0C15097}"/>
              </a:ext>
            </a:extLst>
          </p:cNvPr>
          <p:cNvCxnSpPr>
            <a:cxnSpLocks/>
            <a:stCxn id="16" idx="3"/>
          </p:cNvCxnSpPr>
          <p:nvPr/>
        </p:nvCxnSpPr>
        <p:spPr>
          <a:xfrm flipV="1">
            <a:off x="4140679" y="3239426"/>
            <a:ext cx="655287" cy="98751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ECAAB11D-CC5B-4E2D-817E-A73EF95CC601}"/>
              </a:ext>
            </a:extLst>
          </p:cNvPr>
          <p:cNvSpPr/>
          <p:nvPr/>
        </p:nvSpPr>
        <p:spPr>
          <a:xfrm>
            <a:off x="1361131" y="4166559"/>
            <a:ext cx="2779548" cy="12077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2419F89F-1A2F-4A3A-B8DB-00502ACE9E4E}"/>
              </a:ext>
            </a:extLst>
          </p:cNvPr>
          <p:cNvSpPr txBox="1"/>
          <p:nvPr/>
        </p:nvSpPr>
        <p:spPr>
          <a:xfrm>
            <a:off x="9055312" y="695627"/>
            <a:ext cx="2910841" cy="1815882"/>
          </a:xfrm>
          <a:prstGeom prst="rect">
            <a:avLst/>
          </a:prstGeom>
          <a:solidFill>
            <a:schemeClr val="tx1"/>
          </a:solidFill>
          <a:ln>
            <a:noFill/>
          </a:ln>
        </p:spPr>
        <p:txBody>
          <a:bodyPr wrap="square" rtlCol="0">
            <a:spAutoFit/>
          </a:bodyPr>
          <a:lstStyle/>
          <a:p>
            <a:r>
              <a:rPr lang="en-US" sz="800" dirty="0">
                <a:solidFill>
                  <a:schemeClr val="bg1"/>
                </a:solidFill>
              </a:rPr>
              <a:t>create view TTT as</a:t>
            </a:r>
          </a:p>
          <a:p>
            <a:r>
              <a:rPr lang="en-US" sz="800" dirty="0">
                <a:solidFill>
                  <a:schemeClr val="bg1"/>
                </a:solidFill>
              </a:rPr>
              <a:t>select *, (</a:t>
            </a:r>
            <a:r>
              <a:rPr lang="en-US" sz="800" dirty="0" err="1">
                <a:solidFill>
                  <a:schemeClr val="bg1"/>
                </a:solidFill>
              </a:rPr>
              <a:t>totalhours</a:t>
            </a:r>
            <a:r>
              <a:rPr lang="en-US" sz="800" dirty="0">
                <a:solidFill>
                  <a:schemeClr val="bg1"/>
                </a:solidFill>
              </a:rPr>
              <a:t> / </a:t>
            </a:r>
            <a:r>
              <a:rPr lang="en-US" sz="800" dirty="0" err="1">
                <a:solidFill>
                  <a:schemeClr val="bg1"/>
                </a:solidFill>
              </a:rPr>
              <a:t>servicesperformed</a:t>
            </a:r>
            <a:r>
              <a:rPr lang="en-US" sz="800" dirty="0">
                <a:solidFill>
                  <a:schemeClr val="bg1"/>
                </a:solidFill>
              </a:rPr>
              <a:t>)::numeric(36,2) as </a:t>
            </a:r>
            <a:r>
              <a:rPr lang="en-US" sz="800" dirty="0" err="1">
                <a:solidFill>
                  <a:schemeClr val="bg1"/>
                </a:solidFill>
              </a:rPr>
              <a:t>avghours</a:t>
            </a:r>
            <a:r>
              <a:rPr lang="en-US" sz="800" dirty="0">
                <a:solidFill>
                  <a:schemeClr val="bg1"/>
                </a:solidFill>
              </a:rPr>
              <a:t>,</a:t>
            </a:r>
          </a:p>
          <a:p>
            <a:r>
              <a:rPr lang="en-US" sz="800" dirty="0">
                <a:solidFill>
                  <a:schemeClr val="bg1"/>
                </a:solidFill>
              </a:rPr>
              <a:t>	case when (</a:t>
            </a:r>
            <a:r>
              <a:rPr lang="en-US" sz="800" dirty="0" err="1">
                <a:solidFill>
                  <a:schemeClr val="bg1"/>
                </a:solidFill>
              </a:rPr>
              <a:t>totalhours</a:t>
            </a:r>
            <a:r>
              <a:rPr lang="en-US" sz="800" dirty="0">
                <a:solidFill>
                  <a:schemeClr val="bg1"/>
                </a:solidFill>
              </a:rPr>
              <a:t> / </a:t>
            </a:r>
            <a:r>
              <a:rPr lang="en-US" sz="800" dirty="0" err="1">
                <a:solidFill>
                  <a:schemeClr val="bg1"/>
                </a:solidFill>
              </a:rPr>
              <a:t>servicesperformed</a:t>
            </a:r>
            <a:r>
              <a:rPr lang="en-US" sz="800" dirty="0">
                <a:solidFill>
                  <a:schemeClr val="bg1"/>
                </a:solidFill>
              </a:rPr>
              <a:t>) &gt; 5 then 1 else 0 end as flagged</a:t>
            </a:r>
          </a:p>
          <a:p>
            <a:r>
              <a:rPr lang="en-US" sz="800" dirty="0">
                <a:solidFill>
                  <a:schemeClr val="bg1"/>
                </a:solidFill>
              </a:rPr>
              <a:t>from</a:t>
            </a:r>
          </a:p>
          <a:p>
            <a:r>
              <a:rPr lang="en-US" sz="800" dirty="0">
                <a:solidFill>
                  <a:schemeClr val="bg1"/>
                </a:solidFill>
              </a:rPr>
              <a:t>(select </a:t>
            </a:r>
            <a:r>
              <a:rPr lang="en-US" sz="800" dirty="0" err="1">
                <a:solidFill>
                  <a:schemeClr val="bg1"/>
                </a:solidFill>
              </a:rPr>
              <a:t>jobnumber</a:t>
            </a:r>
            <a:r>
              <a:rPr lang="en-US" sz="800" dirty="0">
                <a:solidFill>
                  <a:schemeClr val="bg1"/>
                </a:solidFill>
              </a:rPr>
              <a:t>, </a:t>
            </a:r>
            <a:r>
              <a:rPr lang="en-US" sz="800" dirty="0" err="1">
                <a:solidFill>
                  <a:schemeClr val="bg1"/>
                </a:solidFill>
              </a:rPr>
              <a:t>jobdescription</a:t>
            </a:r>
            <a:r>
              <a:rPr lang="en-US" sz="800" dirty="0">
                <a:solidFill>
                  <a:schemeClr val="bg1"/>
                </a:solidFill>
              </a:rPr>
              <a:t>, </a:t>
            </a:r>
          </a:p>
          <a:p>
            <a:r>
              <a:rPr lang="en-US" sz="800" dirty="0">
                <a:solidFill>
                  <a:schemeClr val="bg1"/>
                </a:solidFill>
              </a:rPr>
              <a:t> 	count(distinct(</a:t>
            </a:r>
            <a:r>
              <a:rPr lang="en-US" sz="800" dirty="0" err="1">
                <a:solidFill>
                  <a:schemeClr val="bg1"/>
                </a:solidFill>
              </a:rPr>
              <a:t>workdate</a:t>
            </a:r>
            <a:r>
              <a:rPr lang="en-US" sz="800" dirty="0">
                <a:solidFill>
                  <a:schemeClr val="bg1"/>
                </a:solidFill>
              </a:rPr>
              <a:t>)) as </a:t>
            </a:r>
            <a:r>
              <a:rPr lang="en-US" sz="800" dirty="0" err="1">
                <a:solidFill>
                  <a:schemeClr val="bg1"/>
                </a:solidFill>
              </a:rPr>
              <a:t>servicesperformed</a:t>
            </a:r>
            <a:r>
              <a:rPr lang="en-US" sz="800" dirty="0">
                <a:solidFill>
                  <a:schemeClr val="bg1"/>
                </a:solidFill>
              </a:rPr>
              <a:t>, </a:t>
            </a:r>
          </a:p>
          <a:p>
            <a:r>
              <a:rPr lang="en-US" sz="800" dirty="0">
                <a:solidFill>
                  <a:schemeClr val="bg1"/>
                </a:solidFill>
              </a:rPr>
              <a:t> 	sum(</a:t>
            </a:r>
            <a:r>
              <a:rPr lang="en-US" sz="800" dirty="0" err="1">
                <a:solidFill>
                  <a:schemeClr val="bg1"/>
                </a:solidFill>
              </a:rPr>
              <a:t>regularhours</a:t>
            </a:r>
            <a:r>
              <a:rPr lang="en-US" sz="800" dirty="0">
                <a:solidFill>
                  <a:schemeClr val="bg1"/>
                </a:solidFill>
              </a:rPr>
              <a:t>) as </a:t>
            </a:r>
            <a:r>
              <a:rPr lang="en-US" sz="800" dirty="0" err="1">
                <a:solidFill>
                  <a:schemeClr val="bg1"/>
                </a:solidFill>
              </a:rPr>
              <a:t>totalhours</a:t>
            </a:r>
            <a:r>
              <a:rPr lang="en-US" sz="800" dirty="0">
                <a:solidFill>
                  <a:schemeClr val="bg1"/>
                </a:solidFill>
              </a:rPr>
              <a:t> </a:t>
            </a:r>
          </a:p>
          <a:p>
            <a:r>
              <a:rPr lang="en-US" sz="800" dirty="0">
                <a:solidFill>
                  <a:schemeClr val="bg1"/>
                </a:solidFill>
              </a:rPr>
              <a:t>from timekeeping2</a:t>
            </a:r>
          </a:p>
          <a:p>
            <a:r>
              <a:rPr lang="en-US" sz="800" dirty="0">
                <a:solidFill>
                  <a:schemeClr val="bg1"/>
                </a:solidFill>
              </a:rPr>
              <a:t>where </a:t>
            </a:r>
            <a:r>
              <a:rPr lang="en-US" sz="800" dirty="0" err="1">
                <a:solidFill>
                  <a:schemeClr val="bg1"/>
                </a:solidFill>
              </a:rPr>
              <a:t>workdate</a:t>
            </a:r>
            <a:r>
              <a:rPr lang="en-US" sz="800" dirty="0">
                <a:solidFill>
                  <a:schemeClr val="bg1"/>
                </a:solidFill>
              </a:rPr>
              <a:t> between '2022-04-11' and '2022-04-17'</a:t>
            </a:r>
          </a:p>
          <a:p>
            <a:r>
              <a:rPr lang="en-US" sz="800" dirty="0">
                <a:solidFill>
                  <a:schemeClr val="bg1"/>
                </a:solidFill>
              </a:rPr>
              <a:t>group by 1,2</a:t>
            </a:r>
          </a:p>
          <a:p>
            <a:r>
              <a:rPr lang="en-US" sz="800" dirty="0">
                <a:solidFill>
                  <a:schemeClr val="bg1"/>
                </a:solidFill>
              </a:rPr>
              <a:t>order by 4 desc) a;</a:t>
            </a:r>
          </a:p>
        </p:txBody>
      </p:sp>
      <p:sp>
        <p:nvSpPr>
          <p:cNvPr id="24" name="TextBox 23">
            <a:extLst>
              <a:ext uri="{FF2B5EF4-FFF2-40B4-BE49-F238E27FC236}">
                <a16:creationId xmlns:a16="http://schemas.microsoft.com/office/drawing/2014/main" id="{3651DE58-04AD-498A-A1B5-4151A4EB6A72}"/>
              </a:ext>
            </a:extLst>
          </p:cNvPr>
          <p:cNvSpPr txBox="1"/>
          <p:nvPr/>
        </p:nvSpPr>
        <p:spPr>
          <a:xfrm>
            <a:off x="7464486" y="709919"/>
            <a:ext cx="1590826" cy="461665"/>
          </a:xfrm>
          <a:prstGeom prst="rect">
            <a:avLst/>
          </a:prstGeom>
          <a:solidFill>
            <a:schemeClr val="bg1"/>
          </a:solidFill>
          <a:ln>
            <a:noFill/>
          </a:ln>
        </p:spPr>
        <p:txBody>
          <a:bodyPr wrap="square" rtlCol="0">
            <a:spAutoFit/>
          </a:bodyPr>
          <a:lstStyle/>
          <a:p>
            <a:r>
              <a:rPr lang="en-US" sz="1200" dirty="0"/>
              <a:t>Had to create view “TTT” first</a:t>
            </a:r>
            <a:endParaRPr lang="en-US" sz="1200" dirty="0">
              <a:solidFill>
                <a:srgbClr val="FF0000"/>
              </a:solidFill>
            </a:endParaRPr>
          </a:p>
        </p:txBody>
      </p:sp>
      <p:sp>
        <p:nvSpPr>
          <p:cNvPr id="19" name="TextBox 18">
            <a:extLst>
              <a:ext uri="{FF2B5EF4-FFF2-40B4-BE49-F238E27FC236}">
                <a16:creationId xmlns:a16="http://schemas.microsoft.com/office/drawing/2014/main" id="{DEA96F20-0309-47EC-BB4C-392AC40AA084}"/>
              </a:ext>
            </a:extLst>
          </p:cNvPr>
          <p:cNvSpPr txBox="1"/>
          <p:nvPr/>
        </p:nvSpPr>
        <p:spPr>
          <a:xfrm>
            <a:off x="3312899" y="5754722"/>
            <a:ext cx="3671225" cy="830997"/>
          </a:xfrm>
          <a:prstGeom prst="rect">
            <a:avLst/>
          </a:prstGeom>
          <a:solidFill>
            <a:schemeClr val="bg1"/>
          </a:solidFill>
          <a:ln>
            <a:noFill/>
          </a:ln>
        </p:spPr>
        <p:txBody>
          <a:bodyPr wrap="square" rtlCol="0">
            <a:spAutoFit/>
          </a:bodyPr>
          <a:lstStyle/>
          <a:p>
            <a:r>
              <a:rPr lang="en-US" sz="1200" dirty="0" err="1">
                <a:solidFill>
                  <a:srgbClr val="FF0000"/>
                </a:solidFill>
              </a:rPr>
              <a:t>Overallavg</a:t>
            </a:r>
            <a:r>
              <a:rPr lang="en-US" sz="1200" dirty="0">
                <a:solidFill>
                  <a:srgbClr val="FF0000"/>
                </a:solidFill>
              </a:rPr>
              <a:t> and </a:t>
            </a:r>
            <a:r>
              <a:rPr lang="en-US" sz="1200" dirty="0" err="1">
                <a:solidFill>
                  <a:srgbClr val="FF0000"/>
                </a:solidFill>
              </a:rPr>
              <a:t>stdddev</a:t>
            </a:r>
            <a:r>
              <a:rPr lang="en-US" sz="1200" dirty="0">
                <a:solidFill>
                  <a:srgbClr val="FF0000"/>
                </a:solidFill>
              </a:rPr>
              <a:t> is based on the subquery (5-14) but calculated in lines 17-19.</a:t>
            </a:r>
          </a:p>
          <a:p>
            <a:endParaRPr lang="en-US" sz="1200" dirty="0">
              <a:solidFill>
                <a:srgbClr val="FF0000"/>
              </a:solidFill>
            </a:endParaRPr>
          </a:p>
          <a:p>
            <a:r>
              <a:rPr lang="en-US" sz="1200" dirty="0">
                <a:solidFill>
                  <a:srgbClr val="FF0000"/>
                </a:solidFill>
              </a:rPr>
              <a:t>Z-score and outlier created lines 1-2</a:t>
            </a:r>
          </a:p>
        </p:txBody>
      </p:sp>
      <p:pic>
        <p:nvPicPr>
          <p:cNvPr id="8" name="Picture 7">
            <a:extLst>
              <a:ext uri="{FF2B5EF4-FFF2-40B4-BE49-F238E27FC236}">
                <a16:creationId xmlns:a16="http://schemas.microsoft.com/office/drawing/2014/main" id="{06F9ADE1-1DDE-44F1-8E97-CB20E90635E4}"/>
              </a:ext>
            </a:extLst>
          </p:cNvPr>
          <p:cNvPicPr>
            <a:picLocks noChangeAspect="1"/>
          </p:cNvPicPr>
          <p:nvPr/>
        </p:nvPicPr>
        <p:blipFill>
          <a:blip r:embed="rId2"/>
          <a:stretch>
            <a:fillRect/>
          </a:stretch>
        </p:blipFill>
        <p:spPr>
          <a:xfrm>
            <a:off x="411272" y="709919"/>
            <a:ext cx="6629903" cy="4994843"/>
          </a:xfrm>
          <a:prstGeom prst="rect">
            <a:avLst/>
          </a:prstGeom>
        </p:spPr>
      </p:pic>
      <p:sp>
        <p:nvSpPr>
          <p:cNvPr id="18" name="Rectangle 17">
            <a:extLst>
              <a:ext uri="{FF2B5EF4-FFF2-40B4-BE49-F238E27FC236}">
                <a16:creationId xmlns:a16="http://schemas.microsoft.com/office/drawing/2014/main" id="{E87AFF9C-69FA-4CC6-BDAC-43ED5090A28D}"/>
              </a:ext>
            </a:extLst>
          </p:cNvPr>
          <p:cNvSpPr/>
          <p:nvPr/>
        </p:nvSpPr>
        <p:spPr>
          <a:xfrm>
            <a:off x="4981944" y="3933497"/>
            <a:ext cx="2059231" cy="174912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0E5C9A33-5AA1-447B-AE9A-AF4E44639CAF}"/>
              </a:ext>
            </a:extLst>
          </p:cNvPr>
          <p:cNvPicPr>
            <a:picLocks noChangeAspect="1"/>
          </p:cNvPicPr>
          <p:nvPr/>
        </p:nvPicPr>
        <p:blipFill>
          <a:blip r:embed="rId3"/>
          <a:stretch>
            <a:fillRect/>
          </a:stretch>
        </p:blipFill>
        <p:spPr>
          <a:xfrm>
            <a:off x="5502876" y="1274603"/>
            <a:ext cx="3499910" cy="2473811"/>
          </a:xfrm>
          <a:prstGeom prst="rect">
            <a:avLst/>
          </a:prstGeom>
        </p:spPr>
      </p:pic>
    </p:spTree>
    <p:extLst>
      <p:ext uri="{BB962C8B-B14F-4D97-AF65-F5344CB8AC3E}">
        <p14:creationId xmlns:p14="http://schemas.microsoft.com/office/powerpoint/2010/main" val="132551211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accent6">
            <a:lumMod val="75000"/>
          </a:schemeClr>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8277701-9A59-452B-9357-928FD7000313}"/>
              </a:ext>
            </a:extLst>
          </p:cNvPr>
          <p:cNvSpPr txBox="1"/>
          <p:nvPr/>
        </p:nvSpPr>
        <p:spPr>
          <a:xfrm>
            <a:off x="411272" y="251297"/>
            <a:ext cx="11466403" cy="369332"/>
          </a:xfrm>
          <a:prstGeom prst="rect">
            <a:avLst/>
          </a:prstGeom>
          <a:solidFill>
            <a:schemeClr val="bg1"/>
          </a:solidFill>
          <a:ln>
            <a:noFill/>
          </a:ln>
        </p:spPr>
        <p:txBody>
          <a:bodyPr wrap="square" rtlCol="0">
            <a:spAutoFit/>
          </a:bodyPr>
          <a:lstStyle/>
          <a:p>
            <a:pPr algn="ctr"/>
            <a:r>
              <a:rPr lang="en-US" dirty="0"/>
              <a:t>True-Ups via SQL – Part III (Outliers ONLY)</a:t>
            </a:r>
          </a:p>
        </p:txBody>
      </p:sp>
      <p:sp>
        <p:nvSpPr>
          <p:cNvPr id="14" name="TextBox 13">
            <a:extLst>
              <a:ext uri="{FF2B5EF4-FFF2-40B4-BE49-F238E27FC236}">
                <a16:creationId xmlns:a16="http://schemas.microsoft.com/office/drawing/2014/main" id="{B2962D51-B31D-4AE9-9646-CC5608A7D4BE}"/>
              </a:ext>
            </a:extLst>
          </p:cNvPr>
          <p:cNvSpPr txBox="1"/>
          <p:nvPr/>
        </p:nvSpPr>
        <p:spPr>
          <a:xfrm>
            <a:off x="9055313" y="2586507"/>
            <a:ext cx="2910841" cy="3970318"/>
          </a:xfrm>
          <a:prstGeom prst="rect">
            <a:avLst/>
          </a:prstGeom>
          <a:solidFill>
            <a:schemeClr val="tx1"/>
          </a:solidFill>
          <a:ln>
            <a:noFill/>
          </a:ln>
        </p:spPr>
        <p:txBody>
          <a:bodyPr wrap="square" rtlCol="0">
            <a:spAutoFit/>
          </a:bodyPr>
          <a:lstStyle/>
          <a:p>
            <a:r>
              <a:rPr lang="en-US" sz="700" dirty="0">
                <a:solidFill>
                  <a:schemeClr val="bg1"/>
                </a:solidFill>
              </a:rPr>
              <a:t>select </a:t>
            </a:r>
            <a:r>
              <a:rPr lang="en-US" sz="700" dirty="0" err="1">
                <a:solidFill>
                  <a:schemeClr val="bg1"/>
                </a:solidFill>
              </a:rPr>
              <a:t>jobnumber</a:t>
            </a:r>
            <a:r>
              <a:rPr lang="en-US" sz="700" dirty="0">
                <a:solidFill>
                  <a:schemeClr val="bg1"/>
                </a:solidFill>
              </a:rPr>
              <a:t>, </a:t>
            </a:r>
            <a:r>
              <a:rPr lang="en-US" sz="700" dirty="0" err="1">
                <a:solidFill>
                  <a:schemeClr val="bg1"/>
                </a:solidFill>
              </a:rPr>
              <a:t>jobdescription</a:t>
            </a:r>
            <a:r>
              <a:rPr lang="en-US" sz="700" dirty="0">
                <a:solidFill>
                  <a:schemeClr val="bg1"/>
                </a:solidFill>
              </a:rPr>
              <a:t>, </a:t>
            </a:r>
            <a:r>
              <a:rPr lang="en-US" sz="700" dirty="0" err="1">
                <a:solidFill>
                  <a:schemeClr val="bg1"/>
                </a:solidFill>
              </a:rPr>
              <a:t>servicesperformed</a:t>
            </a:r>
            <a:r>
              <a:rPr lang="en-US" sz="700" dirty="0">
                <a:solidFill>
                  <a:schemeClr val="bg1"/>
                </a:solidFill>
              </a:rPr>
              <a:t>, </a:t>
            </a:r>
            <a:r>
              <a:rPr lang="en-US" sz="700" dirty="0" err="1">
                <a:solidFill>
                  <a:schemeClr val="bg1"/>
                </a:solidFill>
              </a:rPr>
              <a:t>avghours</a:t>
            </a:r>
            <a:r>
              <a:rPr lang="en-US" sz="700" dirty="0">
                <a:solidFill>
                  <a:schemeClr val="bg1"/>
                </a:solidFill>
              </a:rPr>
              <a:t>, </a:t>
            </a:r>
            <a:r>
              <a:rPr lang="en-US" sz="700" dirty="0" err="1">
                <a:solidFill>
                  <a:schemeClr val="bg1"/>
                </a:solidFill>
              </a:rPr>
              <a:t>overallavg</a:t>
            </a:r>
            <a:r>
              <a:rPr lang="en-US" sz="700" dirty="0">
                <a:solidFill>
                  <a:schemeClr val="bg1"/>
                </a:solidFill>
              </a:rPr>
              <a:t>, </a:t>
            </a:r>
            <a:r>
              <a:rPr lang="en-US" sz="700" dirty="0" err="1">
                <a:solidFill>
                  <a:schemeClr val="bg1"/>
                </a:solidFill>
              </a:rPr>
              <a:t>overallstd</a:t>
            </a:r>
            <a:r>
              <a:rPr lang="en-US" sz="700" dirty="0">
                <a:solidFill>
                  <a:schemeClr val="bg1"/>
                </a:solidFill>
              </a:rPr>
              <a:t>, </a:t>
            </a:r>
          </a:p>
          <a:p>
            <a:r>
              <a:rPr lang="en-US" sz="700" dirty="0">
                <a:solidFill>
                  <a:schemeClr val="bg1"/>
                </a:solidFill>
              </a:rPr>
              <a:t>	((</a:t>
            </a:r>
            <a:r>
              <a:rPr lang="en-US" sz="700" dirty="0" err="1">
                <a:solidFill>
                  <a:schemeClr val="bg1"/>
                </a:solidFill>
              </a:rPr>
              <a:t>avghours</a:t>
            </a:r>
            <a:r>
              <a:rPr lang="en-US" sz="700" dirty="0">
                <a:solidFill>
                  <a:schemeClr val="bg1"/>
                </a:solidFill>
              </a:rPr>
              <a:t> - </a:t>
            </a:r>
            <a:r>
              <a:rPr lang="en-US" sz="700" dirty="0" err="1">
                <a:solidFill>
                  <a:schemeClr val="bg1"/>
                </a:solidFill>
              </a:rPr>
              <a:t>overallavg</a:t>
            </a:r>
            <a:r>
              <a:rPr lang="en-US" sz="700" dirty="0">
                <a:solidFill>
                  <a:schemeClr val="bg1"/>
                </a:solidFill>
              </a:rPr>
              <a:t>)/</a:t>
            </a:r>
            <a:r>
              <a:rPr lang="en-US" sz="700" dirty="0" err="1">
                <a:solidFill>
                  <a:schemeClr val="bg1"/>
                </a:solidFill>
              </a:rPr>
              <a:t>overallstd</a:t>
            </a:r>
            <a:r>
              <a:rPr lang="en-US" sz="700" dirty="0">
                <a:solidFill>
                  <a:schemeClr val="bg1"/>
                </a:solidFill>
              </a:rPr>
              <a:t>)::numeric(6,2) as </a:t>
            </a:r>
            <a:r>
              <a:rPr lang="en-US" sz="700" dirty="0" err="1">
                <a:solidFill>
                  <a:schemeClr val="bg1"/>
                </a:solidFill>
              </a:rPr>
              <a:t>z_score</a:t>
            </a:r>
            <a:r>
              <a:rPr lang="en-US" sz="700" dirty="0">
                <a:solidFill>
                  <a:schemeClr val="bg1"/>
                </a:solidFill>
              </a:rPr>
              <a:t>,</a:t>
            </a:r>
          </a:p>
          <a:p>
            <a:r>
              <a:rPr lang="en-US" sz="700" dirty="0">
                <a:solidFill>
                  <a:schemeClr val="bg1"/>
                </a:solidFill>
              </a:rPr>
              <a:t>	case when ((</a:t>
            </a:r>
            <a:r>
              <a:rPr lang="en-US" sz="700" dirty="0" err="1">
                <a:solidFill>
                  <a:schemeClr val="bg1"/>
                </a:solidFill>
              </a:rPr>
              <a:t>avghours</a:t>
            </a:r>
            <a:r>
              <a:rPr lang="en-US" sz="700" dirty="0">
                <a:solidFill>
                  <a:schemeClr val="bg1"/>
                </a:solidFill>
              </a:rPr>
              <a:t> - </a:t>
            </a:r>
            <a:r>
              <a:rPr lang="en-US" sz="700" dirty="0" err="1">
                <a:solidFill>
                  <a:schemeClr val="bg1"/>
                </a:solidFill>
              </a:rPr>
              <a:t>overallavg</a:t>
            </a:r>
            <a:r>
              <a:rPr lang="en-US" sz="700" dirty="0">
                <a:solidFill>
                  <a:schemeClr val="bg1"/>
                </a:solidFill>
              </a:rPr>
              <a:t>)/</a:t>
            </a:r>
            <a:r>
              <a:rPr lang="en-US" sz="700" dirty="0" err="1">
                <a:solidFill>
                  <a:schemeClr val="bg1"/>
                </a:solidFill>
              </a:rPr>
              <a:t>overallstd</a:t>
            </a:r>
            <a:r>
              <a:rPr lang="en-US" sz="700" dirty="0">
                <a:solidFill>
                  <a:schemeClr val="bg1"/>
                </a:solidFill>
              </a:rPr>
              <a:t>)::numeric(6,2) &gt; 2.5 then 1 else 0 end as outlier</a:t>
            </a:r>
          </a:p>
          <a:p>
            <a:r>
              <a:rPr lang="en-US" sz="700" dirty="0">
                <a:solidFill>
                  <a:schemeClr val="bg1"/>
                </a:solidFill>
              </a:rPr>
              <a:t>from </a:t>
            </a:r>
          </a:p>
          <a:p>
            <a:endParaRPr lang="en-US" sz="700" dirty="0">
              <a:solidFill>
                <a:schemeClr val="bg1"/>
              </a:solidFill>
            </a:endParaRPr>
          </a:p>
          <a:p>
            <a:r>
              <a:rPr lang="en-US" sz="700" dirty="0">
                <a:solidFill>
                  <a:schemeClr val="bg1"/>
                </a:solidFill>
              </a:rPr>
              <a:t>(select *, (</a:t>
            </a:r>
            <a:r>
              <a:rPr lang="en-US" sz="700" dirty="0" err="1">
                <a:solidFill>
                  <a:schemeClr val="bg1"/>
                </a:solidFill>
              </a:rPr>
              <a:t>totalhours</a:t>
            </a:r>
            <a:r>
              <a:rPr lang="en-US" sz="700" dirty="0">
                <a:solidFill>
                  <a:schemeClr val="bg1"/>
                </a:solidFill>
              </a:rPr>
              <a:t> / </a:t>
            </a:r>
            <a:r>
              <a:rPr lang="en-US" sz="700" dirty="0" err="1">
                <a:solidFill>
                  <a:schemeClr val="bg1"/>
                </a:solidFill>
              </a:rPr>
              <a:t>servicesperformed</a:t>
            </a:r>
            <a:r>
              <a:rPr lang="en-US" sz="700" dirty="0">
                <a:solidFill>
                  <a:schemeClr val="bg1"/>
                </a:solidFill>
              </a:rPr>
              <a:t>)::numeric(6,2) as </a:t>
            </a:r>
            <a:r>
              <a:rPr lang="en-US" sz="700" dirty="0" err="1">
                <a:solidFill>
                  <a:schemeClr val="bg1"/>
                </a:solidFill>
              </a:rPr>
              <a:t>avghours</a:t>
            </a:r>
            <a:r>
              <a:rPr lang="en-US" sz="700" dirty="0">
                <a:solidFill>
                  <a:schemeClr val="bg1"/>
                </a:solidFill>
              </a:rPr>
              <a:t>,</a:t>
            </a:r>
          </a:p>
          <a:p>
            <a:r>
              <a:rPr lang="en-US" sz="700" dirty="0">
                <a:solidFill>
                  <a:schemeClr val="bg1"/>
                </a:solidFill>
              </a:rPr>
              <a:t>	case when (</a:t>
            </a:r>
            <a:r>
              <a:rPr lang="en-US" sz="700" dirty="0" err="1">
                <a:solidFill>
                  <a:schemeClr val="bg1"/>
                </a:solidFill>
              </a:rPr>
              <a:t>totalhours</a:t>
            </a:r>
            <a:r>
              <a:rPr lang="en-US" sz="700" dirty="0">
                <a:solidFill>
                  <a:schemeClr val="bg1"/>
                </a:solidFill>
              </a:rPr>
              <a:t> / </a:t>
            </a:r>
            <a:r>
              <a:rPr lang="en-US" sz="700" dirty="0" err="1">
                <a:solidFill>
                  <a:schemeClr val="bg1"/>
                </a:solidFill>
              </a:rPr>
              <a:t>servicesperformed</a:t>
            </a:r>
            <a:r>
              <a:rPr lang="en-US" sz="700" dirty="0">
                <a:solidFill>
                  <a:schemeClr val="bg1"/>
                </a:solidFill>
              </a:rPr>
              <a:t>) &gt; 5 then 1 else 0 end as flagged</a:t>
            </a:r>
          </a:p>
          <a:p>
            <a:r>
              <a:rPr lang="en-US" sz="700" dirty="0">
                <a:solidFill>
                  <a:schemeClr val="bg1"/>
                </a:solidFill>
              </a:rPr>
              <a:t>from</a:t>
            </a:r>
          </a:p>
          <a:p>
            <a:r>
              <a:rPr lang="en-US" sz="700" dirty="0">
                <a:solidFill>
                  <a:schemeClr val="bg1"/>
                </a:solidFill>
              </a:rPr>
              <a:t>(select </a:t>
            </a:r>
            <a:r>
              <a:rPr lang="en-US" sz="700" dirty="0" err="1">
                <a:solidFill>
                  <a:schemeClr val="bg1"/>
                </a:solidFill>
              </a:rPr>
              <a:t>jobnumber</a:t>
            </a:r>
            <a:r>
              <a:rPr lang="en-US" sz="700" dirty="0">
                <a:solidFill>
                  <a:schemeClr val="bg1"/>
                </a:solidFill>
              </a:rPr>
              <a:t>, </a:t>
            </a:r>
            <a:r>
              <a:rPr lang="en-US" sz="700" dirty="0" err="1">
                <a:solidFill>
                  <a:schemeClr val="bg1"/>
                </a:solidFill>
              </a:rPr>
              <a:t>jobdescription</a:t>
            </a:r>
            <a:r>
              <a:rPr lang="en-US" sz="700" dirty="0">
                <a:solidFill>
                  <a:schemeClr val="bg1"/>
                </a:solidFill>
              </a:rPr>
              <a:t>, </a:t>
            </a:r>
          </a:p>
          <a:p>
            <a:r>
              <a:rPr lang="en-US" sz="700" dirty="0">
                <a:solidFill>
                  <a:schemeClr val="bg1"/>
                </a:solidFill>
              </a:rPr>
              <a:t> 	count(distinct(</a:t>
            </a:r>
            <a:r>
              <a:rPr lang="en-US" sz="700" dirty="0" err="1">
                <a:solidFill>
                  <a:schemeClr val="bg1"/>
                </a:solidFill>
              </a:rPr>
              <a:t>workdate</a:t>
            </a:r>
            <a:r>
              <a:rPr lang="en-US" sz="700" dirty="0">
                <a:solidFill>
                  <a:schemeClr val="bg1"/>
                </a:solidFill>
              </a:rPr>
              <a:t>)) as </a:t>
            </a:r>
            <a:r>
              <a:rPr lang="en-US" sz="700" dirty="0" err="1">
                <a:solidFill>
                  <a:schemeClr val="bg1"/>
                </a:solidFill>
              </a:rPr>
              <a:t>servicesperformed</a:t>
            </a:r>
            <a:r>
              <a:rPr lang="en-US" sz="700" dirty="0">
                <a:solidFill>
                  <a:schemeClr val="bg1"/>
                </a:solidFill>
              </a:rPr>
              <a:t>, </a:t>
            </a:r>
          </a:p>
          <a:p>
            <a:r>
              <a:rPr lang="en-US" sz="700" dirty="0">
                <a:solidFill>
                  <a:schemeClr val="bg1"/>
                </a:solidFill>
              </a:rPr>
              <a:t> 	sum(</a:t>
            </a:r>
            <a:r>
              <a:rPr lang="en-US" sz="700" dirty="0" err="1">
                <a:solidFill>
                  <a:schemeClr val="bg1"/>
                </a:solidFill>
              </a:rPr>
              <a:t>regularhours</a:t>
            </a:r>
            <a:r>
              <a:rPr lang="en-US" sz="700" dirty="0">
                <a:solidFill>
                  <a:schemeClr val="bg1"/>
                </a:solidFill>
              </a:rPr>
              <a:t>) as </a:t>
            </a:r>
            <a:r>
              <a:rPr lang="en-US" sz="700" dirty="0" err="1">
                <a:solidFill>
                  <a:schemeClr val="bg1"/>
                </a:solidFill>
              </a:rPr>
              <a:t>totalhours</a:t>
            </a:r>
            <a:r>
              <a:rPr lang="en-US" sz="700" dirty="0">
                <a:solidFill>
                  <a:schemeClr val="bg1"/>
                </a:solidFill>
              </a:rPr>
              <a:t> </a:t>
            </a:r>
          </a:p>
          <a:p>
            <a:r>
              <a:rPr lang="en-US" sz="700" dirty="0">
                <a:solidFill>
                  <a:schemeClr val="bg1"/>
                </a:solidFill>
              </a:rPr>
              <a:t>from timekeeping2</a:t>
            </a:r>
          </a:p>
          <a:p>
            <a:r>
              <a:rPr lang="en-US" sz="700" dirty="0">
                <a:solidFill>
                  <a:schemeClr val="bg1"/>
                </a:solidFill>
              </a:rPr>
              <a:t>where </a:t>
            </a:r>
            <a:r>
              <a:rPr lang="en-US" sz="700" dirty="0" err="1">
                <a:solidFill>
                  <a:schemeClr val="bg1"/>
                </a:solidFill>
              </a:rPr>
              <a:t>workdate</a:t>
            </a:r>
            <a:r>
              <a:rPr lang="en-US" sz="700" dirty="0">
                <a:solidFill>
                  <a:schemeClr val="bg1"/>
                </a:solidFill>
              </a:rPr>
              <a:t> between '2022-04-11' and '2022-04-17' --one week, can use rolling with </a:t>
            </a:r>
            <a:r>
              <a:rPr lang="en-US" sz="700" dirty="0" err="1">
                <a:solidFill>
                  <a:schemeClr val="bg1"/>
                </a:solidFill>
              </a:rPr>
              <a:t>current_date</a:t>
            </a:r>
            <a:r>
              <a:rPr lang="en-US" sz="700" dirty="0">
                <a:solidFill>
                  <a:schemeClr val="bg1"/>
                </a:solidFill>
              </a:rPr>
              <a:t> +/- interval 'x day'</a:t>
            </a:r>
          </a:p>
          <a:p>
            <a:r>
              <a:rPr lang="en-US" sz="700" dirty="0">
                <a:solidFill>
                  <a:schemeClr val="bg1"/>
                </a:solidFill>
              </a:rPr>
              <a:t>group by 1,2</a:t>
            </a:r>
          </a:p>
          <a:p>
            <a:r>
              <a:rPr lang="en-US" sz="700" dirty="0">
                <a:solidFill>
                  <a:schemeClr val="bg1"/>
                </a:solidFill>
              </a:rPr>
              <a:t>order by 4 desc) a) aa</a:t>
            </a:r>
          </a:p>
          <a:p>
            <a:endParaRPr lang="en-US" sz="700" dirty="0">
              <a:solidFill>
                <a:schemeClr val="bg1"/>
              </a:solidFill>
            </a:endParaRPr>
          </a:p>
          <a:p>
            <a:r>
              <a:rPr lang="en-US" sz="700" dirty="0">
                <a:solidFill>
                  <a:schemeClr val="bg1"/>
                </a:solidFill>
              </a:rPr>
              <a:t>join</a:t>
            </a:r>
          </a:p>
          <a:p>
            <a:r>
              <a:rPr lang="en-US" sz="700" dirty="0">
                <a:solidFill>
                  <a:schemeClr val="bg1"/>
                </a:solidFill>
              </a:rPr>
              <a:t>(select avg(</a:t>
            </a:r>
            <a:r>
              <a:rPr lang="en-US" sz="700" dirty="0" err="1">
                <a:solidFill>
                  <a:schemeClr val="bg1"/>
                </a:solidFill>
              </a:rPr>
              <a:t>avghours</a:t>
            </a:r>
            <a:r>
              <a:rPr lang="en-US" sz="700" dirty="0">
                <a:solidFill>
                  <a:schemeClr val="bg1"/>
                </a:solidFill>
              </a:rPr>
              <a:t>)::numeric(6,2) as </a:t>
            </a:r>
            <a:r>
              <a:rPr lang="en-US" sz="700" dirty="0" err="1">
                <a:solidFill>
                  <a:schemeClr val="bg1"/>
                </a:solidFill>
              </a:rPr>
              <a:t>overallavg</a:t>
            </a:r>
            <a:r>
              <a:rPr lang="en-US" sz="700" dirty="0">
                <a:solidFill>
                  <a:schemeClr val="bg1"/>
                </a:solidFill>
              </a:rPr>
              <a:t>,</a:t>
            </a:r>
          </a:p>
          <a:p>
            <a:r>
              <a:rPr lang="en-US" sz="700" dirty="0">
                <a:solidFill>
                  <a:schemeClr val="bg1"/>
                </a:solidFill>
              </a:rPr>
              <a:t>	</a:t>
            </a:r>
            <a:r>
              <a:rPr lang="en-US" sz="700" dirty="0" err="1">
                <a:solidFill>
                  <a:schemeClr val="bg1"/>
                </a:solidFill>
              </a:rPr>
              <a:t>stddev_samp</a:t>
            </a:r>
            <a:r>
              <a:rPr lang="en-US" sz="700" dirty="0">
                <a:solidFill>
                  <a:schemeClr val="bg1"/>
                </a:solidFill>
              </a:rPr>
              <a:t>(</a:t>
            </a:r>
            <a:r>
              <a:rPr lang="en-US" sz="700" dirty="0" err="1">
                <a:solidFill>
                  <a:schemeClr val="bg1"/>
                </a:solidFill>
              </a:rPr>
              <a:t>avghours</a:t>
            </a:r>
            <a:r>
              <a:rPr lang="en-US" sz="700" dirty="0">
                <a:solidFill>
                  <a:schemeClr val="bg1"/>
                </a:solidFill>
              </a:rPr>
              <a:t>)::numeric(6,2) as </a:t>
            </a:r>
            <a:r>
              <a:rPr lang="en-US" sz="700" dirty="0" err="1">
                <a:solidFill>
                  <a:schemeClr val="bg1"/>
                </a:solidFill>
              </a:rPr>
              <a:t>overallstd</a:t>
            </a:r>
            <a:endParaRPr lang="en-US" sz="700" dirty="0">
              <a:solidFill>
                <a:schemeClr val="bg1"/>
              </a:solidFill>
            </a:endParaRPr>
          </a:p>
          <a:p>
            <a:r>
              <a:rPr lang="en-US" sz="700" dirty="0">
                <a:solidFill>
                  <a:schemeClr val="bg1"/>
                </a:solidFill>
              </a:rPr>
              <a:t>from </a:t>
            </a:r>
            <a:r>
              <a:rPr lang="en-US" sz="700" dirty="0" err="1">
                <a:solidFill>
                  <a:schemeClr val="bg1"/>
                </a:solidFill>
              </a:rPr>
              <a:t>ttt</a:t>
            </a:r>
            <a:r>
              <a:rPr lang="en-US" sz="700" dirty="0">
                <a:solidFill>
                  <a:schemeClr val="bg1"/>
                </a:solidFill>
              </a:rPr>
              <a:t> --</a:t>
            </a:r>
            <a:r>
              <a:rPr lang="en-US" sz="700" dirty="0" err="1">
                <a:solidFill>
                  <a:schemeClr val="bg1"/>
                </a:solidFill>
              </a:rPr>
              <a:t>ttt</a:t>
            </a:r>
            <a:r>
              <a:rPr lang="en-US" sz="700" dirty="0">
                <a:solidFill>
                  <a:schemeClr val="bg1"/>
                </a:solidFill>
              </a:rPr>
              <a:t> is a view I created which is essentially lines 6-15. referencing a or aa didn't work.</a:t>
            </a:r>
          </a:p>
          <a:p>
            <a:r>
              <a:rPr lang="en-US" sz="700" dirty="0">
                <a:solidFill>
                  <a:schemeClr val="bg1"/>
                </a:solidFill>
              </a:rPr>
              <a:t>where </a:t>
            </a:r>
            <a:r>
              <a:rPr lang="en-US" sz="700" dirty="0" err="1">
                <a:solidFill>
                  <a:schemeClr val="bg1"/>
                </a:solidFill>
              </a:rPr>
              <a:t>jobnumber</a:t>
            </a:r>
            <a:r>
              <a:rPr lang="en-US" sz="700" dirty="0">
                <a:solidFill>
                  <a:schemeClr val="bg1"/>
                </a:solidFill>
              </a:rPr>
              <a:t> not in (963012,995535,994972,992642,995631,994688)</a:t>
            </a:r>
          </a:p>
          <a:p>
            <a:r>
              <a:rPr lang="en-US" sz="700" dirty="0">
                <a:solidFill>
                  <a:schemeClr val="bg1"/>
                </a:solidFill>
              </a:rPr>
              <a:t>) b on 1=1 </a:t>
            </a:r>
          </a:p>
          <a:p>
            <a:endParaRPr lang="en-US" sz="700" dirty="0">
              <a:solidFill>
                <a:schemeClr val="bg1"/>
              </a:solidFill>
            </a:endParaRPr>
          </a:p>
          <a:p>
            <a:r>
              <a:rPr lang="en-US" sz="700" dirty="0">
                <a:solidFill>
                  <a:schemeClr val="bg1"/>
                </a:solidFill>
              </a:rPr>
              <a:t>where </a:t>
            </a:r>
            <a:r>
              <a:rPr lang="en-US" sz="700" dirty="0" err="1">
                <a:solidFill>
                  <a:schemeClr val="bg1"/>
                </a:solidFill>
              </a:rPr>
              <a:t>jobnumber</a:t>
            </a:r>
            <a:r>
              <a:rPr lang="en-US" sz="700" dirty="0">
                <a:solidFill>
                  <a:schemeClr val="bg1"/>
                </a:solidFill>
              </a:rPr>
              <a:t> not in (963012,995535,994972,992642,995631,994688) --removed sig stores + </a:t>
            </a:r>
            <a:r>
              <a:rPr lang="en-US" sz="700" dirty="0" err="1">
                <a:solidFill>
                  <a:schemeClr val="bg1"/>
                </a:solidFill>
              </a:rPr>
              <a:t>commerical</a:t>
            </a:r>
            <a:r>
              <a:rPr lang="en-US" sz="700" dirty="0">
                <a:solidFill>
                  <a:schemeClr val="bg1"/>
                </a:solidFill>
              </a:rPr>
              <a:t> site</a:t>
            </a:r>
          </a:p>
          <a:p>
            <a:r>
              <a:rPr lang="en-US" sz="700" dirty="0">
                <a:solidFill>
                  <a:schemeClr val="bg1"/>
                </a:solidFill>
              </a:rPr>
              <a:t>	and case when ((</a:t>
            </a:r>
            <a:r>
              <a:rPr lang="en-US" sz="700" dirty="0" err="1">
                <a:solidFill>
                  <a:schemeClr val="bg1"/>
                </a:solidFill>
              </a:rPr>
              <a:t>avghours</a:t>
            </a:r>
            <a:r>
              <a:rPr lang="en-US" sz="700" dirty="0">
                <a:solidFill>
                  <a:schemeClr val="bg1"/>
                </a:solidFill>
              </a:rPr>
              <a:t> - </a:t>
            </a:r>
            <a:r>
              <a:rPr lang="en-US" sz="700" dirty="0" err="1">
                <a:solidFill>
                  <a:schemeClr val="bg1"/>
                </a:solidFill>
              </a:rPr>
              <a:t>overallavg</a:t>
            </a:r>
            <a:r>
              <a:rPr lang="en-US" sz="700" dirty="0">
                <a:solidFill>
                  <a:schemeClr val="bg1"/>
                </a:solidFill>
              </a:rPr>
              <a:t>)/</a:t>
            </a:r>
            <a:r>
              <a:rPr lang="en-US" sz="700" dirty="0" err="1">
                <a:solidFill>
                  <a:schemeClr val="bg1"/>
                </a:solidFill>
              </a:rPr>
              <a:t>overallstd</a:t>
            </a:r>
            <a:r>
              <a:rPr lang="en-US" sz="700" dirty="0">
                <a:solidFill>
                  <a:schemeClr val="bg1"/>
                </a:solidFill>
              </a:rPr>
              <a:t>)::numeric(6,2) &gt; 2.5 then 1 else 0 end &gt;0 --only outliers </a:t>
            </a:r>
          </a:p>
          <a:p>
            <a:r>
              <a:rPr lang="en-US" sz="700" dirty="0">
                <a:solidFill>
                  <a:schemeClr val="bg1"/>
                </a:solidFill>
              </a:rPr>
              <a:t>order by </a:t>
            </a:r>
            <a:r>
              <a:rPr lang="en-US" sz="700" dirty="0" err="1">
                <a:solidFill>
                  <a:schemeClr val="bg1"/>
                </a:solidFill>
              </a:rPr>
              <a:t>z_score</a:t>
            </a:r>
            <a:r>
              <a:rPr lang="en-US" sz="700" dirty="0">
                <a:solidFill>
                  <a:schemeClr val="bg1"/>
                </a:solidFill>
              </a:rPr>
              <a:t> desc;</a:t>
            </a:r>
          </a:p>
        </p:txBody>
      </p:sp>
      <p:cxnSp>
        <p:nvCxnSpPr>
          <p:cNvPr id="29" name="Straight Arrow Connector 28">
            <a:extLst>
              <a:ext uri="{FF2B5EF4-FFF2-40B4-BE49-F238E27FC236}">
                <a16:creationId xmlns:a16="http://schemas.microsoft.com/office/drawing/2014/main" id="{BD5C523F-79DB-4787-9E0C-F850A0C15097}"/>
              </a:ext>
            </a:extLst>
          </p:cNvPr>
          <p:cNvCxnSpPr>
            <a:cxnSpLocks/>
            <a:stCxn id="16" idx="3"/>
          </p:cNvCxnSpPr>
          <p:nvPr/>
        </p:nvCxnSpPr>
        <p:spPr>
          <a:xfrm flipV="1">
            <a:off x="4140679" y="3239426"/>
            <a:ext cx="655287" cy="98751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ECAAB11D-CC5B-4E2D-817E-A73EF95CC601}"/>
              </a:ext>
            </a:extLst>
          </p:cNvPr>
          <p:cNvSpPr/>
          <p:nvPr/>
        </p:nvSpPr>
        <p:spPr>
          <a:xfrm>
            <a:off x="1361131" y="4166559"/>
            <a:ext cx="2779548" cy="12077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2419F89F-1A2F-4A3A-B8DB-00502ACE9E4E}"/>
              </a:ext>
            </a:extLst>
          </p:cNvPr>
          <p:cNvSpPr txBox="1"/>
          <p:nvPr/>
        </p:nvSpPr>
        <p:spPr>
          <a:xfrm>
            <a:off x="9055312" y="695627"/>
            <a:ext cx="2910841" cy="1815882"/>
          </a:xfrm>
          <a:prstGeom prst="rect">
            <a:avLst/>
          </a:prstGeom>
          <a:solidFill>
            <a:schemeClr val="tx1"/>
          </a:solidFill>
          <a:ln>
            <a:noFill/>
          </a:ln>
        </p:spPr>
        <p:txBody>
          <a:bodyPr wrap="square" rtlCol="0">
            <a:spAutoFit/>
          </a:bodyPr>
          <a:lstStyle/>
          <a:p>
            <a:r>
              <a:rPr lang="en-US" sz="800" dirty="0">
                <a:solidFill>
                  <a:schemeClr val="bg1"/>
                </a:solidFill>
              </a:rPr>
              <a:t>create view TTT as</a:t>
            </a:r>
          </a:p>
          <a:p>
            <a:r>
              <a:rPr lang="en-US" sz="800" dirty="0">
                <a:solidFill>
                  <a:schemeClr val="bg1"/>
                </a:solidFill>
              </a:rPr>
              <a:t>select *, (</a:t>
            </a:r>
            <a:r>
              <a:rPr lang="en-US" sz="800" dirty="0" err="1">
                <a:solidFill>
                  <a:schemeClr val="bg1"/>
                </a:solidFill>
              </a:rPr>
              <a:t>totalhours</a:t>
            </a:r>
            <a:r>
              <a:rPr lang="en-US" sz="800" dirty="0">
                <a:solidFill>
                  <a:schemeClr val="bg1"/>
                </a:solidFill>
              </a:rPr>
              <a:t> / </a:t>
            </a:r>
            <a:r>
              <a:rPr lang="en-US" sz="800" dirty="0" err="1">
                <a:solidFill>
                  <a:schemeClr val="bg1"/>
                </a:solidFill>
              </a:rPr>
              <a:t>servicesperformed</a:t>
            </a:r>
            <a:r>
              <a:rPr lang="en-US" sz="800" dirty="0">
                <a:solidFill>
                  <a:schemeClr val="bg1"/>
                </a:solidFill>
              </a:rPr>
              <a:t>)::numeric(36,2) as </a:t>
            </a:r>
            <a:r>
              <a:rPr lang="en-US" sz="800" dirty="0" err="1">
                <a:solidFill>
                  <a:schemeClr val="bg1"/>
                </a:solidFill>
              </a:rPr>
              <a:t>avghours</a:t>
            </a:r>
            <a:r>
              <a:rPr lang="en-US" sz="800" dirty="0">
                <a:solidFill>
                  <a:schemeClr val="bg1"/>
                </a:solidFill>
              </a:rPr>
              <a:t>,</a:t>
            </a:r>
          </a:p>
          <a:p>
            <a:r>
              <a:rPr lang="en-US" sz="800" dirty="0">
                <a:solidFill>
                  <a:schemeClr val="bg1"/>
                </a:solidFill>
              </a:rPr>
              <a:t>	case when (</a:t>
            </a:r>
            <a:r>
              <a:rPr lang="en-US" sz="800" dirty="0" err="1">
                <a:solidFill>
                  <a:schemeClr val="bg1"/>
                </a:solidFill>
              </a:rPr>
              <a:t>totalhours</a:t>
            </a:r>
            <a:r>
              <a:rPr lang="en-US" sz="800" dirty="0">
                <a:solidFill>
                  <a:schemeClr val="bg1"/>
                </a:solidFill>
              </a:rPr>
              <a:t> / </a:t>
            </a:r>
            <a:r>
              <a:rPr lang="en-US" sz="800" dirty="0" err="1">
                <a:solidFill>
                  <a:schemeClr val="bg1"/>
                </a:solidFill>
              </a:rPr>
              <a:t>servicesperformed</a:t>
            </a:r>
            <a:r>
              <a:rPr lang="en-US" sz="800" dirty="0">
                <a:solidFill>
                  <a:schemeClr val="bg1"/>
                </a:solidFill>
              </a:rPr>
              <a:t>) &gt; 5 then 1 else 0 end as flagged</a:t>
            </a:r>
          </a:p>
          <a:p>
            <a:r>
              <a:rPr lang="en-US" sz="800" dirty="0">
                <a:solidFill>
                  <a:schemeClr val="bg1"/>
                </a:solidFill>
              </a:rPr>
              <a:t>from</a:t>
            </a:r>
          </a:p>
          <a:p>
            <a:r>
              <a:rPr lang="en-US" sz="800" dirty="0">
                <a:solidFill>
                  <a:schemeClr val="bg1"/>
                </a:solidFill>
              </a:rPr>
              <a:t>(select </a:t>
            </a:r>
            <a:r>
              <a:rPr lang="en-US" sz="800" dirty="0" err="1">
                <a:solidFill>
                  <a:schemeClr val="bg1"/>
                </a:solidFill>
              </a:rPr>
              <a:t>jobnumber</a:t>
            </a:r>
            <a:r>
              <a:rPr lang="en-US" sz="800" dirty="0">
                <a:solidFill>
                  <a:schemeClr val="bg1"/>
                </a:solidFill>
              </a:rPr>
              <a:t>, </a:t>
            </a:r>
            <a:r>
              <a:rPr lang="en-US" sz="800" dirty="0" err="1">
                <a:solidFill>
                  <a:schemeClr val="bg1"/>
                </a:solidFill>
              </a:rPr>
              <a:t>jobdescription</a:t>
            </a:r>
            <a:r>
              <a:rPr lang="en-US" sz="800" dirty="0">
                <a:solidFill>
                  <a:schemeClr val="bg1"/>
                </a:solidFill>
              </a:rPr>
              <a:t>, </a:t>
            </a:r>
          </a:p>
          <a:p>
            <a:r>
              <a:rPr lang="en-US" sz="800" dirty="0">
                <a:solidFill>
                  <a:schemeClr val="bg1"/>
                </a:solidFill>
              </a:rPr>
              <a:t> 	count(distinct(</a:t>
            </a:r>
            <a:r>
              <a:rPr lang="en-US" sz="800" dirty="0" err="1">
                <a:solidFill>
                  <a:schemeClr val="bg1"/>
                </a:solidFill>
              </a:rPr>
              <a:t>workdate</a:t>
            </a:r>
            <a:r>
              <a:rPr lang="en-US" sz="800" dirty="0">
                <a:solidFill>
                  <a:schemeClr val="bg1"/>
                </a:solidFill>
              </a:rPr>
              <a:t>)) as </a:t>
            </a:r>
            <a:r>
              <a:rPr lang="en-US" sz="800" dirty="0" err="1">
                <a:solidFill>
                  <a:schemeClr val="bg1"/>
                </a:solidFill>
              </a:rPr>
              <a:t>servicesperformed</a:t>
            </a:r>
            <a:r>
              <a:rPr lang="en-US" sz="800" dirty="0">
                <a:solidFill>
                  <a:schemeClr val="bg1"/>
                </a:solidFill>
              </a:rPr>
              <a:t>, </a:t>
            </a:r>
          </a:p>
          <a:p>
            <a:r>
              <a:rPr lang="en-US" sz="800" dirty="0">
                <a:solidFill>
                  <a:schemeClr val="bg1"/>
                </a:solidFill>
              </a:rPr>
              <a:t> 	sum(</a:t>
            </a:r>
            <a:r>
              <a:rPr lang="en-US" sz="800" dirty="0" err="1">
                <a:solidFill>
                  <a:schemeClr val="bg1"/>
                </a:solidFill>
              </a:rPr>
              <a:t>regularhours</a:t>
            </a:r>
            <a:r>
              <a:rPr lang="en-US" sz="800" dirty="0">
                <a:solidFill>
                  <a:schemeClr val="bg1"/>
                </a:solidFill>
              </a:rPr>
              <a:t>) as </a:t>
            </a:r>
            <a:r>
              <a:rPr lang="en-US" sz="800" dirty="0" err="1">
                <a:solidFill>
                  <a:schemeClr val="bg1"/>
                </a:solidFill>
              </a:rPr>
              <a:t>totalhours</a:t>
            </a:r>
            <a:r>
              <a:rPr lang="en-US" sz="800" dirty="0">
                <a:solidFill>
                  <a:schemeClr val="bg1"/>
                </a:solidFill>
              </a:rPr>
              <a:t> </a:t>
            </a:r>
          </a:p>
          <a:p>
            <a:r>
              <a:rPr lang="en-US" sz="800" dirty="0">
                <a:solidFill>
                  <a:schemeClr val="bg1"/>
                </a:solidFill>
              </a:rPr>
              <a:t>from timekeeping2</a:t>
            </a:r>
          </a:p>
          <a:p>
            <a:r>
              <a:rPr lang="en-US" sz="800" dirty="0">
                <a:solidFill>
                  <a:schemeClr val="bg1"/>
                </a:solidFill>
              </a:rPr>
              <a:t>where </a:t>
            </a:r>
            <a:r>
              <a:rPr lang="en-US" sz="800" dirty="0" err="1">
                <a:solidFill>
                  <a:schemeClr val="bg1"/>
                </a:solidFill>
              </a:rPr>
              <a:t>workdate</a:t>
            </a:r>
            <a:r>
              <a:rPr lang="en-US" sz="800" dirty="0">
                <a:solidFill>
                  <a:schemeClr val="bg1"/>
                </a:solidFill>
              </a:rPr>
              <a:t> between '2022-04-11' and '2022-04-17'</a:t>
            </a:r>
          </a:p>
          <a:p>
            <a:r>
              <a:rPr lang="en-US" sz="800" dirty="0">
                <a:solidFill>
                  <a:schemeClr val="bg1"/>
                </a:solidFill>
              </a:rPr>
              <a:t>group by 1,2</a:t>
            </a:r>
          </a:p>
          <a:p>
            <a:r>
              <a:rPr lang="en-US" sz="800" dirty="0">
                <a:solidFill>
                  <a:schemeClr val="bg1"/>
                </a:solidFill>
              </a:rPr>
              <a:t>order by 4 desc) a;</a:t>
            </a:r>
          </a:p>
        </p:txBody>
      </p:sp>
      <p:sp>
        <p:nvSpPr>
          <p:cNvPr id="24" name="TextBox 23">
            <a:extLst>
              <a:ext uri="{FF2B5EF4-FFF2-40B4-BE49-F238E27FC236}">
                <a16:creationId xmlns:a16="http://schemas.microsoft.com/office/drawing/2014/main" id="{3651DE58-04AD-498A-A1B5-4151A4EB6A72}"/>
              </a:ext>
            </a:extLst>
          </p:cNvPr>
          <p:cNvSpPr txBox="1"/>
          <p:nvPr/>
        </p:nvSpPr>
        <p:spPr>
          <a:xfrm>
            <a:off x="7464486" y="709919"/>
            <a:ext cx="1590826" cy="461665"/>
          </a:xfrm>
          <a:prstGeom prst="rect">
            <a:avLst/>
          </a:prstGeom>
          <a:solidFill>
            <a:schemeClr val="bg1"/>
          </a:solidFill>
          <a:ln>
            <a:noFill/>
          </a:ln>
        </p:spPr>
        <p:txBody>
          <a:bodyPr wrap="square" rtlCol="0">
            <a:spAutoFit/>
          </a:bodyPr>
          <a:lstStyle/>
          <a:p>
            <a:r>
              <a:rPr lang="en-US" sz="1200" dirty="0"/>
              <a:t>Had to create view “TTT” first</a:t>
            </a:r>
            <a:endParaRPr lang="en-US" sz="1200" dirty="0">
              <a:solidFill>
                <a:srgbClr val="FF0000"/>
              </a:solidFill>
            </a:endParaRPr>
          </a:p>
        </p:txBody>
      </p:sp>
      <p:pic>
        <p:nvPicPr>
          <p:cNvPr id="3" name="Picture 2">
            <a:extLst>
              <a:ext uri="{FF2B5EF4-FFF2-40B4-BE49-F238E27FC236}">
                <a16:creationId xmlns:a16="http://schemas.microsoft.com/office/drawing/2014/main" id="{0553CFA7-2C29-40DF-B081-02EB18385E05}"/>
              </a:ext>
            </a:extLst>
          </p:cNvPr>
          <p:cNvPicPr>
            <a:picLocks noChangeAspect="1"/>
          </p:cNvPicPr>
          <p:nvPr/>
        </p:nvPicPr>
        <p:blipFill>
          <a:blip r:embed="rId2"/>
          <a:stretch>
            <a:fillRect/>
          </a:stretch>
        </p:blipFill>
        <p:spPr>
          <a:xfrm>
            <a:off x="506869" y="709919"/>
            <a:ext cx="5612059" cy="5759054"/>
          </a:xfrm>
          <a:prstGeom prst="rect">
            <a:avLst/>
          </a:prstGeom>
        </p:spPr>
      </p:pic>
    </p:spTree>
    <p:extLst>
      <p:ext uri="{BB962C8B-B14F-4D97-AF65-F5344CB8AC3E}">
        <p14:creationId xmlns:p14="http://schemas.microsoft.com/office/powerpoint/2010/main" val="191388977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accent6">
            <a:lumMod val="75000"/>
          </a:schemeClr>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8277701-9A59-452B-9357-928FD7000313}"/>
              </a:ext>
            </a:extLst>
          </p:cNvPr>
          <p:cNvSpPr txBox="1"/>
          <p:nvPr/>
        </p:nvSpPr>
        <p:spPr>
          <a:xfrm>
            <a:off x="411272" y="251297"/>
            <a:ext cx="11466403" cy="369332"/>
          </a:xfrm>
          <a:prstGeom prst="rect">
            <a:avLst/>
          </a:prstGeom>
          <a:solidFill>
            <a:schemeClr val="bg1"/>
          </a:solidFill>
          <a:ln>
            <a:noFill/>
          </a:ln>
        </p:spPr>
        <p:txBody>
          <a:bodyPr wrap="square" rtlCol="0">
            <a:spAutoFit/>
          </a:bodyPr>
          <a:lstStyle/>
          <a:p>
            <a:pPr algn="ctr"/>
            <a:r>
              <a:rPr lang="en-US" dirty="0"/>
              <a:t>True-Ups via SQL – Part IV USC Format (time between arrivals)</a:t>
            </a:r>
          </a:p>
        </p:txBody>
      </p:sp>
      <p:sp>
        <p:nvSpPr>
          <p:cNvPr id="14" name="TextBox 13">
            <a:extLst>
              <a:ext uri="{FF2B5EF4-FFF2-40B4-BE49-F238E27FC236}">
                <a16:creationId xmlns:a16="http://schemas.microsoft.com/office/drawing/2014/main" id="{B2962D51-B31D-4AE9-9646-CC5608A7D4BE}"/>
              </a:ext>
            </a:extLst>
          </p:cNvPr>
          <p:cNvSpPr txBox="1"/>
          <p:nvPr/>
        </p:nvSpPr>
        <p:spPr>
          <a:xfrm>
            <a:off x="9190066" y="4181029"/>
            <a:ext cx="2910841" cy="2462213"/>
          </a:xfrm>
          <a:prstGeom prst="rect">
            <a:avLst/>
          </a:prstGeom>
          <a:solidFill>
            <a:schemeClr val="tx1"/>
          </a:solidFill>
          <a:ln>
            <a:noFill/>
          </a:ln>
        </p:spPr>
        <p:txBody>
          <a:bodyPr wrap="square" rtlCol="0">
            <a:spAutoFit/>
          </a:bodyPr>
          <a:lstStyle/>
          <a:p>
            <a:r>
              <a:rPr lang="en-US" sz="700" dirty="0">
                <a:solidFill>
                  <a:schemeClr val="bg1"/>
                </a:solidFill>
              </a:rPr>
              <a:t>select *,</a:t>
            </a:r>
          </a:p>
          <a:p>
            <a:r>
              <a:rPr lang="en-US" sz="700" dirty="0">
                <a:solidFill>
                  <a:schemeClr val="bg1"/>
                </a:solidFill>
              </a:rPr>
              <a:t>	case when </a:t>
            </a:r>
            <a:r>
              <a:rPr lang="en-US" sz="700" dirty="0" err="1">
                <a:solidFill>
                  <a:schemeClr val="bg1"/>
                </a:solidFill>
              </a:rPr>
              <a:t>datediff</a:t>
            </a:r>
            <a:r>
              <a:rPr lang="en-US" sz="700" dirty="0">
                <a:solidFill>
                  <a:schemeClr val="bg1"/>
                </a:solidFill>
              </a:rPr>
              <a:t> &lt;= '-0.3 days' then 1</a:t>
            </a:r>
          </a:p>
          <a:p>
            <a:r>
              <a:rPr lang="en-US" sz="700" dirty="0">
                <a:solidFill>
                  <a:schemeClr val="bg1"/>
                </a:solidFill>
              </a:rPr>
              <a:t>	when </a:t>
            </a:r>
            <a:r>
              <a:rPr lang="en-US" sz="700" dirty="0" err="1">
                <a:solidFill>
                  <a:schemeClr val="bg1"/>
                </a:solidFill>
              </a:rPr>
              <a:t>datediff</a:t>
            </a:r>
            <a:r>
              <a:rPr lang="en-US" sz="700" dirty="0">
                <a:solidFill>
                  <a:schemeClr val="bg1"/>
                </a:solidFill>
              </a:rPr>
              <a:t> &gt;= '0.3 days' then 1</a:t>
            </a:r>
          </a:p>
          <a:p>
            <a:r>
              <a:rPr lang="en-US" sz="700" dirty="0">
                <a:solidFill>
                  <a:schemeClr val="bg1"/>
                </a:solidFill>
              </a:rPr>
              <a:t>	when </a:t>
            </a:r>
            <a:r>
              <a:rPr lang="en-US" sz="700" dirty="0" err="1">
                <a:solidFill>
                  <a:schemeClr val="bg1"/>
                </a:solidFill>
              </a:rPr>
              <a:t>datediff</a:t>
            </a:r>
            <a:r>
              <a:rPr lang="en-US" sz="700" dirty="0">
                <a:solidFill>
                  <a:schemeClr val="bg1"/>
                </a:solidFill>
              </a:rPr>
              <a:t> is null then 1 else 0 end as services</a:t>
            </a:r>
          </a:p>
          <a:p>
            <a:r>
              <a:rPr lang="en-US" sz="700" dirty="0">
                <a:solidFill>
                  <a:schemeClr val="bg1"/>
                </a:solidFill>
              </a:rPr>
              <a:t>from</a:t>
            </a:r>
          </a:p>
          <a:p>
            <a:endParaRPr lang="en-US" sz="700" dirty="0">
              <a:solidFill>
                <a:schemeClr val="bg1"/>
              </a:solidFill>
            </a:endParaRPr>
          </a:p>
          <a:p>
            <a:r>
              <a:rPr lang="en-US" sz="700" dirty="0">
                <a:solidFill>
                  <a:schemeClr val="bg1"/>
                </a:solidFill>
              </a:rPr>
              <a:t>(select *, (timestamp - lag) as </a:t>
            </a:r>
            <a:r>
              <a:rPr lang="en-US" sz="700" dirty="0" err="1">
                <a:solidFill>
                  <a:schemeClr val="bg1"/>
                </a:solidFill>
              </a:rPr>
              <a:t>datediff</a:t>
            </a:r>
            <a:endParaRPr lang="en-US" sz="700" dirty="0">
              <a:solidFill>
                <a:schemeClr val="bg1"/>
              </a:solidFill>
            </a:endParaRPr>
          </a:p>
          <a:p>
            <a:r>
              <a:rPr lang="en-US" sz="700" dirty="0">
                <a:solidFill>
                  <a:schemeClr val="bg1"/>
                </a:solidFill>
              </a:rPr>
              <a:t>from</a:t>
            </a:r>
          </a:p>
          <a:p>
            <a:endParaRPr lang="en-US" sz="700" dirty="0">
              <a:solidFill>
                <a:schemeClr val="bg1"/>
              </a:solidFill>
            </a:endParaRPr>
          </a:p>
          <a:p>
            <a:r>
              <a:rPr lang="en-US" sz="700" dirty="0">
                <a:solidFill>
                  <a:schemeClr val="bg1"/>
                </a:solidFill>
              </a:rPr>
              <a:t>(select *, lag(timestamp)</a:t>
            </a:r>
          </a:p>
          <a:p>
            <a:r>
              <a:rPr lang="en-US" sz="700" dirty="0">
                <a:solidFill>
                  <a:schemeClr val="bg1"/>
                </a:solidFill>
              </a:rPr>
              <a:t>	over(partition by </a:t>
            </a:r>
            <a:r>
              <a:rPr lang="en-US" sz="700" dirty="0" err="1">
                <a:solidFill>
                  <a:schemeClr val="bg1"/>
                </a:solidFill>
              </a:rPr>
              <a:t>jobnumber</a:t>
            </a:r>
            <a:r>
              <a:rPr lang="en-US" sz="700" dirty="0">
                <a:solidFill>
                  <a:schemeClr val="bg1"/>
                </a:solidFill>
              </a:rPr>
              <a:t> order by 1)</a:t>
            </a:r>
          </a:p>
          <a:p>
            <a:r>
              <a:rPr lang="en-US" sz="700" dirty="0">
                <a:solidFill>
                  <a:schemeClr val="bg1"/>
                </a:solidFill>
              </a:rPr>
              <a:t>from</a:t>
            </a:r>
          </a:p>
          <a:p>
            <a:endParaRPr lang="en-US" sz="700" dirty="0">
              <a:solidFill>
                <a:schemeClr val="bg1"/>
              </a:solidFill>
            </a:endParaRPr>
          </a:p>
          <a:p>
            <a:r>
              <a:rPr lang="en-US" sz="700" dirty="0">
                <a:solidFill>
                  <a:schemeClr val="bg1"/>
                </a:solidFill>
              </a:rPr>
              <a:t>(select </a:t>
            </a:r>
            <a:r>
              <a:rPr lang="en-US" sz="700" dirty="0" err="1">
                <a:solidFill>
                  <a:schemeClr val="bg1"/>
                </a:solidFill>
              </a:rPr>
              <a:t>jobnumber</a:t>
            </a:r>
            <a:r>
              <a:rPr lang="en-US" sz="700" dirty="0">
                <a:solidFill>
                  <a:schemeClr val="bg1"/>
                </a:solidFill>
              </a:rPr>
              <a:t>, </a:t>
            </a:r>
            <a:r>
              <a:rPr lang="en-US" sz="700" dirty="0" err="1">
                <a:solidFill>
                  <a:schemeClr val="bg1"/>
                </a:solidFill>
              </a:rPr>
              <a:t>workdate</a:t>
            </a:r>
            <a:r>
              <a:rPr lang="en-US" sz="700" dirty="0">
                <a:solidFill>
                  <a:schemeClr val="bg1"/>
                </a:solidFill>
              </a:rPr>
              <a:t>,</a:t>
            </a:r>
          </a:p>
          <a:p>
            <a:r>
              <a:rPr lang="en-US" sz="700" dirty="0">
                <a:solidFill>
                  <a:schemeClr val="bg1"/>
                </a:solidFill>
              </a:rPr>
              <a:t>	(</a:t>
            </a:r>
            <a:r>
              <a:rPr lang="en-US" sz="700" dirty="0" err="1">
                <a:solidFill>
                  <a:schemeClr val="bg1"/>
                </a:solidFill>
              </a:rPr>
              <a:t>workdate</a:t>
            </a:r>
            <a:r>
              <a:rPr lang="en-US" sz="700" dirty="0">
                <a:solidFill>
                  <a:schemeClr val="bg1"/>
                </a:solidFill>
              </a:rPr>
              <a:t>|| ' ' ||coalesce(</a:t>
            </a:r>
            <a:r>
              <a:rPr lang="en-US" sz="700" dirty="0" err="1">
                <a:solidFill>
                  <a:schemeClr val="bg1"/>
                </a:solidFill>
              </a:rPr>
              <a:t>timein</a:t>
            </a:r>
            <a:r>
              <a:rPr lang="en-US" sz="700" dirty="0">
                <a:solidFill>
                  <a:schemeClr val="bg1"/>
                </a:solidFill>
              </a:rPr>
              <a:t>, timeout, '00:00:00'))::timestamp</a:t>
            </a:r>
          </a:p>
          <a:p>
            <a:r>
              <a:rPr lang="en-US" sz="700" dirty="0">
                <a:solidFill>
                  <a:schemeClr val="bg1"/>
                </a:solidFill>
              </a:rPr>
              <a:t>from timekeeping2</a:t>
            </a:r>
          </a:p>
          <a:p>
            <a:r>
              <a:rPr lang="en-US" sz="700" dirty="0">
                <a:solidFill>
                  <a:schemeClr val="bg1"/>
                </a:solidFill>
              </a:rPr>
              <a:t>where lower(customer) like 'us cellular'</a:t>
            </a:r>
          </a:p>
          <a:p>
            <a:r>
              <a:rPr lang="en-US" sz="700" dirty="0">
                <a:solidFill>
                  <a:schemeClr val="bg1"/>
                </a:solidFill>
              </a:rPr>
              <a:t>	and </a:t>
            </a:r>
            <a:r>
              <a:rPr lang="en-US" sz="700" dirty="0" err="1">
                <a:solidFill>
                  <a:schemeClr val="bg1"/>
                </a:solidFill>
              </a:rPr>
              <a:t>workdate</a:t>
            </a:r>
            <a:r>
              <a:rPr lang="en-US" sz="700" dirty="0">
                <a:solidFill>
                  <a:schemeClr val="bg1"/>
                </a:solidFill>
              </a:rPr>
              <a:t> between '2022-04-18' and '2022-04-25' -- needs to be updated with new data or changed to rolling</a:t>
            </a:r>
          </a:p>
          <a:p>
            <a:r>
              <a:rPr lang="en-US" sz="700" dirty="0">
                <a:solidFill>
                  <a:schemeClr val="bg1"/>
                </a:solidFill>
              </a:rPr>
              <a:t> 	and </a:t>
            </a:r>
            <a:r>
              <a:rPr lang="en-US" sz="700" dirty="0" err="1">
                <a:solidFill>
                  <a:schemeClr val="bg1"/>
                </a:solidFill>
              </a:rPr>
              <a:t>hourstype</a:t>
            </a:r>
            <a:r>
              <a:rPr lang="en-US" sz="700" dirty="0">
                <a:solidFill>
                  <a:schemeClr val="bg1"/>
                </a:solidFill>
              </a:rPr>
              <a:t> &lt;&gt; 'Travel Time'</a:t>
            </a:r>
          </a:p>
          <a:p>
            <a:r>
              <a:rPr lang="en-US" sz="700" dirty="0">
                <a:solidFill>
                  <a:schemeClr val="bg1"/>
                </a:solidFill>
              </a:rPr>
              <a:t>order by 1,3) a) aa) </a:t>
            </a:r>
            <a:r>
              <a:rPr lang="en-US" sz="700" dirty="0" err="1">
                <a:solidFill>
                  <a:schemeClr val="bg1"/>
                </a:solidFill>
              </a:rPr>
              <a:t>aaa</a:t>
            </a:r>
            <a:r>
              <a:rPr lang="en-US" sz="700" dirty="0">
                <a:solidFill>
                  <a:schemeClr val="bg1"/>
                </a:solidFill>
              </a:rPr>
              <a:t>;</a:t>
            </a:r>
          </a:p>
        </p:txBody>
      </p:sp>
      <p:cxnSp>
        <p:nvCxnSpPr>
          <p:cNvPr id="29" name="Straight Arrow Connector 28">
            <a:extLst>
              <a:ext uri="{FF2B5EF4-FFF2-40B4-BE49-F238E27FC236}">
                <a16:creationId xmlns:a16="http://schemas.microsoft.com/office/drawing/2014/main" id="{BD5C523F-79DB-4787-9E0C-F850A0C15097}"/>
              </a:ext>
            </a:extLst>
          </p:cNvPr>
          <p:cNvCxnSpPr>
            <a:cxnSpLocks/>
            <a:stCxn id="16" idx="3"/>
          </p:cNvCxnSpPr>
          <p:nvPr/>
        </p:nvCxnSpPr>
        <p:spPr>
          <a:xfrm flipV="1">
            <a:off x="4140679" y="3239426"/>
            <a:ext cx="655287" cy="98751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ECAAB11D-CC5B-4E2D-817E-A73EF95CC601}"/>
              </a:ext>
            </a:extLst>
          </p:cNvPr>
          <p:cNvSpPr/>
          <p:nvPr/>
        </p:nvSpPr>
        <p:spPr>
          <a:xfrm>
            <a:off x="1361131" y="4166559"/>
            <a:ext cx="2779548" cy="12077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3651DE58-04AD-498A-A1B5-4151A4EB6A72}"/>
              </a:ext>
            </a:extLst>
          </p:cNvPr>
          <p:cNvSpPr txBox="1"/>
          <p:nvPr/>
        </p:nvSpPr>
        <p:spPr>
          <a:xfrm>
            <a:off x="7479223" y="1158019"/>
            <a:ext cx="3421687" cy="830997"/>
          </a:xfrm>
          <a:prstGeom prst="rect">
            <a:avLst/>
          </a:prstGeom>
          <a:solidFill>
            <a:schemeClr val="bg1"/>
          </a:solidFill>
          <a:ln>
            <a:noFill/>
          </a:ln>
        </p:spPr>
        <p:txBody>
          <a:bodyPr wrap="square" rtlCol="0">
            <a:spAutoFit/>
          </a:bodyPr>
          <a:lstStyle/>
          <a:p>
            <a:r>
              <a:rPr lang="en-US" sz="1200" dirty="0"/>
              <a:t>Works and verified with true-up!</a:t>
            </a:r>
          </a:p>
          <a:p>
            <a:endParaRPr lang="en-US" sz="1200" dirty="0"/>
          </a:p>
          <a:p>
            <a:r>
              <a:rPr lang="en-US" sz="1200" dirty="0"/>
              <a:t>Lines 17-19 can be updated with new data or for diff accounts.</a:t>
            </a:r>
          </a:p>
        </p:txBody>
      </p:sp>
      <p:pic>
        <p:nvPicPr>
          <p:cNvPr id="3" name="Picture 2">
            <a:extLst>
              <a:ext uri="{FF2B5EF4-FFF2-40B4-BE49-F238E27FC236}">
                <a16:creationId xmlns:a16="http://schemas.microsoft.com/office/drawing/2014/main" id="{14FBFB91-A026-4B13-972B-E120779A436D}"/>
              </a:ext>
            </a:extLst>
          </p:cNvPr>
          <p:cNvPicPr>
            <a:picLocks noChangeAspect="1"/>
          </p:cNvPicPr>
          <p:nvPr/>
        </p:nvPicPr>
        <p:blipFill>
          <a:blip r:embed="rId2"/>
          <a:stretch>
            <a:fillRect/>
          </a:stretch>
        </p:blipFill>
        <p:spPr>
          <a:xfrm>
            <a:off x="422386" y="749420"/>
            <a:ext cx="5730764" cy="4756030"/>
          </a:xfrm>
          <a:prstGeom prst="rect">
            <a:avLst/>
          </a:prstGeom>
        </p:spPr>
      </p:pic>
    </p:spTree>
    <p:extLst>
      <p:ext uri="{BB962C8B-B14F-4D97-AF65-F5344CB8AC3E}">
        <p14:creationId xmlns:p14="http://schemas.microsoft.com/office/powerpoint/2010/main" val="315085986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accent6">
            <a:lumMod val="75000"/>
          </a:schemeClr>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8277701-9A59-452B-9357-928FD7000313}"/>
              </a:ext>
            </a:extLst>
          </p:cNvPr>
          <p:cNvSpPr txBox="1"/>
          <p:nvPr/>
        </p:nvSpPr>
        <p:spPr>
          <a:xfrm>
            <a:off x="411272" y="251297"/>
            <a:ext cx="11466403" cy="369332"/>
          </a:xfrm>
          <a:prstGeom prst="rect">
            <a:avLst/>
          </a:prstGeom>
          <a:solidFill>
            <a:schemeClr val="bg1"/>
          </a:solidFill>
          <a:ln>
            <a:noFill/>
          </a:ln>
        </p:spPr>
        <p:txBody>
          <a:bodyPr wrap="square" rtlCol="0">
            <a:spAutoFit/>
          </a:bodyPr>
          <a:lstStyle/>
          <a:p>
            <a:pPr algn="ctr"/>
            <a:r>
              <a:rPr lang="en-US" dirty="0"/>
              <a:t>True-Ups via SQL – Part V USC Format (summed + </a:t>
            </a:r>
            <a:r>
              <a:rPr lang="en-US" dirty="0" err="1"/>
              <a:t>array_agg</a:t>
            </a:r>
            <a:r>
              <a:rPr lang="en-US" dirty="0"/>
              <a:t>)</a:t>
            </a:r>
          </a:p>
        </p:txBody>
      </p:sp>
      <p:sp>
        <p:nvSpPr>
          <p:cNvPr id="14" name="TextBox 13">
            <a:extLst>
              <a:ext uri="{FF2B5EF4-FFF2-40B4-BE49-F238E27FC236}">
                <a16:creationId xmlns:a16="http://schemas.microsoft.com/office/drawing/2014/main" id="{B2962D51-B31D-4AE9-9646-CC5608A7D4BE}"/>
              </a:ext>
            </a:extLst>
          </p:cNvPr>
          <p:cNvSpPr txBox="1"/>
          <p:nvPr/>
        </p:nvSpPr>
        <p:spPr>
          <a:xfrm>
            <a:off x="9105006" y="3733185"/>
            <a:ext cx="2910841" cy="3000821"/>
          </a:xfrm>
          <a:prstGeom prst="rect">
            <a:avLst/>
          </a:prstGeom>
          <a:solidFill>
            <a:schemeClr val="tx1"/>
          </a:solidFill>
          <a:ln>
            <a:noFill/>
          </a:ln>
        </p:spPr>
        <p:txBody>
          <a:bodyPr wrap="square" rtlCol="0">
            <a:spAutoFit/>
          </a:bodyPr>
          <a:lstStyle/>
          <a:p>
            <a:r>
              <a:rPr lang="en-US" sz="700" dirty="0">
                <a:solidFill>
                  <a:schemeClr val="bg1"/>
                </a:solidFill>
              </a:rPr>
              <a:t>select </a:t>
            </a:r>
            <a:r>
              <a:rPr lang="en-US" sz="700" dirty="0" err="1">
                <a:solidFill>
                  <a:schemeClr val="bg1"/>
                </a:solidFill>
              </a:rPr>
              <a:t>jobnumber</a:t>
            </a:r>
            <a:r>
              <a:rPr lang="en-US" sz="700" dirty="0">
                <a:solidFill>
                  <a:schemeClr val="bg1"/>
                </a:solidFill>
              </a:rPr>
              <a:t>, sum(services), </a:t>
            </a:r>
            <a:r>
              <a:rPr lang="en-US" sz="700" dirty="0" err="1">
                <a:solidFill>
                  <a:schemeClr val="bg1"/>
                </a:solidFill>
              </a:rPr>
              <a:t>array_agg</a:t>
            </a:r>
            <a:r>
              <a:rPr lang="en-US" sz="700" dirty="0">
                <a:solidFill>
                  <a:schemeClr val="bg1"/>
                </a:solidFill>
              </a:rPr>
              <a:t>(timestamp)</a:t>
            </a:r>
          </a:p>
          <a:p>
            <a:r>
              <a:rPr lang="en-US" sz="700" dirty="0">
                <a:solidFill>
                  <a:schemeClr val="bg1"/>
                </a:solidFill>
              </a:rPr>
              <a:t>from</a:t>
            </a:r>
          </a:p>
          <a:p>
            <a:endParaRPr lang="en-US" sz="700" dirty="0">
              <a:solidFill>
                <a:schemeClr val="bg1"/>
              </a:solidFill>
            </a:endParaRPr>
          </a:p>
          <a:p>
            <a:r>
              <a:rPr lang="en-US" sz="700" dirty="0">
                <a:solidFill>
                  <a:schemeClr val="bg1"/>
                </a:solidFill>
              </a:rPr>
              <a:t>(select *,</a:t>
            </a:r>
          </a:p>
          <a:p>
            <a:r>
              <a:rPr lang="en-US" sz="700" dirty="0">
                <a:solidFill>
                  <a:schemeClr val="bg1"/>
                </a:solidFill>
              </a:rPr>
              <a:t>	case when </a:t>
            </a:r>
            <a:r>
              <a:rPr lang="en-US" sz="700" dirty="0" err="1">
                <a:solidFill>
                  <a:schemeClr val="bg1"/>
                </a:solidFill>
              </a:rPr>
              <a:t>datediff</a:t>
            </a:r>
            <a:r>
              <a:rPr lang="en-US" sz="700" dirty="0">
                <a:solidFill>
                  <a:schemeClr val="bg1"/>
                </a:solidFill>
              </a:rPr>
              <a:t> &lt;= '-0.3 days' then 1</a:t>
            </a:r>
          </a:p>
          <a:p>
            <a:r>
              <a:rPr lang="en-US" sz="700" dirty="0">
                <a:solidFill>
                  <a:schemeClr val="bg1"/>
                </a:solidFill>
              </a:rPr>
              <a:t>	when </a:t>
            </a:r>
            <a:r>
              <a:rPr lang="en-US" sz="700" dirty="0" err="1">
                <a:solidFill>
                  <a:schemeClr val="bg1"/>
                </a:solidFill>
              </a:rPr>
              <a:t>datediff</a:t>
            </a:r>
            <a:r>
              <a:rPr lang="en-US" sz="700" dirty="0">
                <a:solidFill>
                  <a:schemeClr val="bg1"/>
                </a:solidFill>
              </a:rPr>
              <a:t> &gt;= '0.3 days' then 1</a:t>
            </a:r>
          </a:p>
          <a:p>
            <a:r>
              <a:rPr lang="en-US" sz="700" dirty="0">
                <a:solidFill>
                  <a:schemeClr val="bg1"/>
                </a:solidFill>
              </a:rPr>
              <a:t>	when </a:t>
            </a:r>
            <a:r>
              <a:rPr lang="en-US" sz="700" dirty="0" err="1">
                <a:solidFill>
                  <a:schemeClr val="bg1"/>
                </a:solidFill>
              </a:rPr>
              <a:t>datediff</a:t>
            </a:r>
            <a:r>
              <a:rPr lang="en-US" sz="700" dirty="0">
                <a:solidFill>
                  <a:schemeClr val="bg1"/>
                </a:solidFill>
              </a:rPr>
              <a:t> is null then 1 else 0 end as services</a:t>
            </a:r>
          </a:p>
          <a:p>
            <a:r>
              <a:rPr lang="en-US" sz="700" dirty="0">
                <a:solidFill>
                  <a:schemeClr val="bg1"/>
                </a:solidFill>
              </a:rPr>
              <a:t>from</a:t>
            </a:r>
          </a:p>
          <a:p>
            <a:endParaRPr lang="en-US" sz="700" dirty="0">
              <a:solidFill>
                <a:schemeClr val="bg1"/>
              </a:solidFill>
            </a:endParaRPr>
          </a:p>
          <a:p>
            <a:r>
              <a:rPr lang="en-US" sz="700" dirty="0">
                <a:solidFill>
                  <a:schemeClr val="bg1"/>
                </a:solidFill>
              </a:rPr>
              <a:t>(select *, (timestamp - lag) as </a:t>
            </a:r>
            <a:r>
              <a:rPr lang="en-US" sz="700" dirty="0" err="1">
                <a:solidFill>
                  <a:schemeClr val="bg1"/>
                </a:solidFill>
              </a:rPr>
              <a:t>datediff</a:t>
            </a:r>
            <a:endParaRPr lang="en-US" sz="700" dirty="0">
              <a:solidFill>
                <a:schemeClr val="bg1"/>
              </a:solidFill>
            </a:endParaRPr>
          </a:p>
          <a:p>
            <a:r>
              <a:rPr lang="en-US" sz="700" dirty="0">
                <a:solidFill>
                  <a:schemeClr val="bg1"/>
                </a:solidFill>
              </a:rPr>
              <a:t>from</a:t>
            </a:r>
          </a:p>
          <a:p>
            <a:endParaRPr lang="en-US" sz="700" dirty="0">
              <a:solidFill>
                <a:schemeClr val="bg1"/>
              </a:solidFill>
            </a:endParaRPr>
          </a:p>
          <a:p>
            <a:r>
              <a:rPr lang="en-US" sz="700" dirty="0">
                <a:solidFill>
                  <a:schemeClr val="bg1"/>
                </a:solidFill>
              </a:rPr>
              <a:t>(select *, lag(timestamp)</a:t>
            </a:r>
          </a:p>
          <a:p>
            <a:r>
              <a:rPr lang="en-US" sz="700" dirty="0">
                <a:solidFill>
                  <a:schemeClr val="bg1"/>
                </a:solidFill>
              </a:rPr>
              <a:t>	over(partition by </a:t>
            </a:r>
            <a:r>
              <a:rPr lang="en-US" sz="700" dirty="0" err="1">
                <a:solidFill>
                  <a:schemeClr val="bg1"/>
                </a:solidFill>
              </a:rPr>
              <a:t>jobnumber</a:t>
            </a:r>
            <a:r>
              <a:rPr lang="en-US" sz="700" dirty="0">
                <a:solidFill>
                  <a:schemeClr val="bg1"/>
                </a:solidFill>
              </a:rPr>
              <a:t> order by 1)</a:t>
            </a:r>
          </a:p>
          <a:p>
            <a:r>
              <a:rPr lang="en-US" sz="700" dirty="0">
                <a:solidFill>
                  <a:schemeClr val="bg1"/>
                </a:solidFill>
              </a:rPr>
              <a:t>from</a:t>
            </a:r>
          </a:p>
          <a:p>
            <a:endParaRPr lang="en-US" sz="700" dirty="0">
              <a:solidFill>
                <a:schemeClr val="bg1"/>
              </a:solidFill>
            </a:endParaRPr>
          </a:p>
          <a:p>
            <a:r>
              <a:rPr lang="en-US" sz="700" dirty="0">
                <a:solidFill>
                  <a:schemeClr val="bg1"/>
                </a:solidFill>
              </a:rPr>
              <a:t>(select </a:t>
            </a:r>
            <a:r>
              <a:rPr lang="en-US" sz="700" dirty="0" err="1">
                <a:solidFill>
                  <a:schemeClr val="bg1"/>
                </a:solidFill>
              </a:rPr>
              <a:t>jobnumber</a:t>
            </a:r>
            <a:r>
              <a:rPr lang="en-US" sz="700" dirty="0">
                <a:solidFill>
                  <a:schemeClr val="bg1"/>
                </a:solidFill>
              </a:rPr>
              <a:t>, </a:t>
            </a:r>
            <a:r>
              <a:rPr lang="en-US" sz="700" dirty="0" err="1">
                <a:solidFill>
                  <a:schemeClr val="bg1"/>
                </a:solidFill>
              </a:rPr>
              <a:t>workdate</a:t>
            </a:r>
            <a:r>
              <a:rPr lang="en-US" sz="700" dirty="0">
                <a:solidFill>
                  <a:schemeClr val="bg1"/>
                </a:solidFill>
              </a:rPr>
              <a:t>,</a:t>
            </a:r>
          </a:p>
          <a:p>
            <a:r>
              <a:rPr lang="en-US" sz="700" dirty="0">
                <a:solidFill>
                  <a:schemeClr val="bg1"/>
                </a:solidFill>
              </a:rPr>
              <a:t>	(</a:t>
            </a:r>
            <a:r>
              <a:rPr lang="en-US" sz="700" dirty="0" err="1">
                <a:solidFill>
                  <a:schemeClr val="bg1"/>
                </a:solidFill>
              </a:rPr>
              <a:t>workdate</a:t>
            </a:r>
            <a:r>
              <a:rPr lang="en-US" sz="700" dirty="0">
                <a:solidFill>
                  <a:schemeClr val="bg1"/>
                </a:solidFill>
              </a:rPr>
              <a:t>|| ' ' ||coalesce(</a:t>
            </a:r>
            <a:r>
              <a:rPr lang="en-US" sz="700" dirty="0" err="1">
                <a:solidFill>
                  <a:schemeClr val="bg1"/>
                </a:solidFill>
              </a:rPr>
              <a:t>timein</a:t>
            </a:r>
            <a:r>
              <a:rPr lang="en-US" sz="700" dirty="0">
                <a:solidFill>
                  <a:schemeClr val="bg1"/>
                </a:solidFill>
              </a:rPr>
              <a:t>, timeout, '00:00:00'))::timestamp</a:t>
            </a:r>
          </a:p>
          <a:p>
            <a:r>
              <a:rPr lang="en-US" sz="700" dirty="0">
                <a:solidFill>
                  <a:schemeClr val="bg1"/>
                </a:solidFill>
              </a:rPr>
              <a:t>from timekeeping2</a:t>
            </a:r>
          </a:p>
          <a:p>
            <a:r>
              <a:rPr lang="en-US" sz="700" dirty="0">
                <a:solidFill>
                  <a:schemeClr val="bg1"/>
                </a:solidFill>
              </a:rPr>
              <a:t>where lower(customer) like 'us cellular'</a:t>
            </a:r>
          </a:p>
          <a:p>
            <a:r>
              <a:rPr lang="en-US" sz="700" dirty="0">
                <a:solidFill>
                  <a:schemeClr val="bg1"/>
                </a:solidFill>
              </a:rPr>
              <a:t>	and </a:t>
            </a:r>
            <a:r>
              <a:rPr lang="en-US" sz="700" dirty="0" err="1">
                <a:solidFill>
                  <a:schemeClr val="bg1"/>
                </a:solidFill>
              </a:rPr>
              <a:t>workdate</a:t>
            </a:r>
            <a:r>
              <a:rPr lang="en-US" sz="700" dirty="0">
                <a:solidFill>
                  <a:schemeClr val="bg1"/>
                </a:solidFill>
              </a:rPr>
              <a:t> between '2022-04-18' and '2022-04-25' -- needs to be updated with new data or changed to rolling</a:t>
            </a:r>
          </a:p>
          <a:p>
            <a:r>
              <a:rPr lang="en-US" sz="700" dirty="0">
                <a:solidFill>
                  <a:schemeClr val="bg1"/>
                </a:solidFill>
              </a:rPr>
              <a:t> 	and </a:t>
            </a:r>
            <a:r>
              <a:rPr lang="en-US" sz="700" dirty="0" err="1">
                <a:solidFill>
                  <a:schemeClr val="bg1"/>
                </a:solidFill>
              </a:rPr>
              <a:t>hourstype</a:t>
            </a:r>
            <a:r>
              <a:rPr lang="en-US" sz="700" dirty="0">
                <a:solidFill>
                  <a:schemeClr val="bg1"/>
                </a:solidFill>
              </a:rPr>
              <a:t> &lt;&gt; 'Travel Time'</a:t>
            </a:r>
          </a:p>
          <a:p>
            <a:r>
              <a:rPr lang="en-US" sz="700" dirty="0">
                <a:solidFill>
                  <a:schemeClr val="bg1"/>
                </a:solidFill>
              </a:rPr>
              <a:t>order by 1,3) a) aa) </a:t>
            </a:r>
            <a:r>
              <a:rPr lang="en-US" sz="700" dirty="0" err="1">
                <a:solidFill>
                  <a:schemeClr val="bg1"/>
                </a:solidFill>
              </a:rPr>
              <a:t>aaa</a:t>
            </a:r>
            <a:r>
              <a:rPr lang="en-US" sz="700" dirty="0">
                <a:solidFill>
                  <a:schemeClr val="bg1"/>
                </a:solidFill>
              </a:rPr>
              <a:t>) </a:t>
            </a:r>
            <a:r>
              <a:rPr lang="en-US" sz="700" dirty="0" err="1">
                <a:solidFill>
                  <a:schemeClr val="bg1"/>
                </a:solidFill>
              </a:rPr>
              <a:t>aaaa</a:t>
            </a:r>
            <a:endParaRPr lang="en-US" sz="700" dirty="0">
              <a:solidFill>
                <a:schemeClr val="bg1"/>
              </a:solidFill>
            </a:endParaRPr>
          </a:p>
          <a:p>
            <a:endParaRPr lang="en-US" sz="700" dirty="0">
              <a:solidFill>
                <a:schemeClr val="bg1"/>
              </a:solidFill>
            </a:endParaRPr>
          </a:p>
          <a:p>
            <a:r>
              <a:rPr lang="en-US" sz="700" dirty="0">
                <a:solidFill>
                  <a:schemeClr val="bg1"/>
                </a:solidFill>
              </a:rPr>
              <a:t>group by </a:t>
            </a:r>
            <a:r>
              <a:rPr lang="en-US" sz="700" dirty="0" err="1">
                <a:solidFill>
                  <a:schemeClr val="bg1"/>
                </a:solidFill>
              </a:rPr>
              <a:t>jobnumber</a:t>
            </a:r>
            <a:r>
              <a:rPr lang="en-US" sz="700" dirty="0">
                <a:solidFill>
                  <a:schemeClr val="bg1"/>
                </a:solidFill>
              </a:rPr>
              <a:t>;</a:t>
            </a:r>
          </a:p>
        </p:txBody>
      </p:sp>
      <p:cxnSp>
        <p:nvCxnSpPr>
          <p:cNvPr id="29" name="Straight Arrow Connector 28">
            <a:extLst>
              <a:ext uri="{FF2B5EF4-FFF2-40B4-BE49-F238E27FC236}">
                <a16:creationId xmlns:a16="http://schemas.microsoft.com/office/drawing/2014/main" id="{BD5C523F-79DB-4787-9E0C-F850A0C15097}"/>
              </a:ext>
            </a:extLst>
          </p:cNvPr>
          <p:cNvCxnSpPr>
            <a:cxnSpLocks/>
            <a:stCxn id="16" idx="3"/>
          </p:cNvCxnSpPr>
          <p:nvPr/>
        </p:nvCxnSpPr>
        <p:spPr>
          <a:xfrm flipV="1">
            <a:off x="4140679" y="3239426"/>
            <a:ext cx="655287" cy="98751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ECAAB11D-CC5B-4E2D-817E-A73EF95CC601}"/>
              </a:ext>
            </a:extLst>
          </p:cNvPr>
          <p:cNvSpPr/>
          <p:nvPr/>
        </p:nvSpPr>
        <p:spPr>
          <a:xfrm>
            <a:off x="1361131" y="4166559"/>
            <a:ext cx="2779548" cy="12077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3651DE58-04AD-498A-A1B5-4151A4EB6A72}"/>
              </a:ext>
            </a:extLst>
          </p:cNvPr>
          <p:cNvSpPr txBox="1"/>
          <p:nvPr/>
        </p:nvSpPr>
        <p:spPr>
          <a:xfrm>
            <a:off x="7883260" y="1094224"/>
            <a:ext cx="3421687" cy="461665"/>
          </a:xfrm>
          <a:prstGeom prst="rect">
            <a:avLst/>
          </a:prstGeom>
          <a:solidFill>
            <a:schemeClr val="bg1"/>
          </a:solidFill>
          <a:ln>
            <a:noFill/>
          </a:ln>
        </p:spPr>
        <p:txBody>
          <a:bodyPr wrap="square" rtlCol="0">
            <a:spAutoFit/>
          </a:bodyPr>
          <a:lstStyle/>
          <a:p>
            <a:r>
              <a:rPr lang="en-US" sz="1200" dirty="0"/>
              <a:t>Pivot on job # to sum services + all timestamps lined up per job# row.</a:t>
            </a:r>
          </a:p>
        </p:txBody>
      </p:sp>
      <p:pic>
        <p:nvPicPr>
          <p:cNvPr id="4" name="Picture 3">
            <a:extLst>
              <a:ext uri="{FF2B5EF4-FFF2-40B4-BE49-F238E27FC236}">
                <a16:creationId xmlns:a16="http://schemas.microsoft.com/office/drawing/2014/main" id="{892B1757-CEA8-463F-BF74-A47E176FB54D}"/>
              </a:ext>
            </a:extLst>
          </p:cNvPr>
          <p:cNvPicPr>
            <a:picLocks noChangeAspect="1"/>
          </p:cNvPicPr>
          <p:nvPr/>
        </p:nvPicPr>
        <p:blipFill>
          <a:blip r:embed="rId2"/>
          <a:stretch>
            <a:fillRect/>
          </a:stretch>
        </p:blipFill>
        <p:spPr>
          <a:xfrm>
            <a:off x="411272" y="835431"/>
            <a:ext cx="6985474" cy="5358810"/>
          </a:xfrm>
          <a:prstGeom prst="rect">
            <a:avLst/>
          </a:prstGeom>
        </p:spPr>
      </p:pic>
    </p:spTree>
    <p:extLst>
      <p:ext uri="{BB962C8B-B14F-4D97-AF65-F5344CB8AC3E}">
        <p14:creationId xmlns:p14="http://schemas.microsoft.com/office/powerpoint/2010/main" val="23719611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accent6">
            <a:lumMod val="75000"/>
          </a:schemeClr>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8277701-9A59-452B-9357-928FD7000313}"/>
              </a:ext>
            </a:extLst>
          </p:cNvPr>
          <p:cNvSpPr txBox="1"/>
          <p:nvPr/>
        </p:nvSpPr>
        <p:spPr>
          <a:xfrm>
            <a:off x="411272" y="251297"/>
            <a:ext cx="11466403" cy="369332"/>
          </a:xfrm>
          <a:prstGeom prst="rect">
            <a:avLst/>
          </a:prstGeom>
          <a:solidFill>
            <a:schemeClr val="bg1"/>
          </a:solidFill>
          <a:ln>
            <a:noFill/>
          </a:ln>
        </p:spPr>
        <p:txBody>
          <a:bodyPr wrap="square" rtlCol="0">
            <a:spAutoFit/>
          </a:bodyPr>
          <a:lstStyle/>
          <a:p>
            <a:pPr algn="ctr"/>
            <a:r>
              <a:rPr lang="en-US" dirty="0"/>
              <a:t>True-Ups via SQL – Part VI USC Format (summed + </a:t>
            </a:r>
            <a:r>
              <a:rPr lang="en-US" dirty="0" err="1"/>
              <a:t>array_agg</a:t>
            </a:r>
            <a:r>
              <a:rPr lang="en-US" dirty="0"/>
              <a:t> + join TM method)</a:t>
            </a:r>
          </a:p>
        </p:txBody>
      </p:sp>
      <p:sp>
        <p:nvSpPr>
          <p:cNvPr id="14" name="TextBox 13">
            <a:extLst>
              <a:ext uri="{FF2B5EF4-FFF2-40B4-BE49-F238E27FC236}">
                <a16:creationId xmlns:a16="http://schemas.microsoft.com/office/drawing/2014/main" id="{B2962D51-B31D-4AE9-9646-CC5608A7D4BE}"/>
              </a:ext>
            </a:extLst>
          </p:cNvPr>
          <p:cNvSpPr txBox="1"/>
          <p:nvPr/>
        </p:nvSpPr>
        <p:spPr>
          <a:xfrm>
            <a:off x="9190067" y="2223362"/>
            <a:ext cx="2910841" cy="4293483"/>
          </a:xfrm>
          <a:prstGeom prst="rect">
            <a:avLst/>
          </a:prstGeom>
          <a:solidFill>
            <a:schemeClr val="tx1"/>
          </a:solidFill>
          <a:ln>
            <a:noFill/>
          </a:ln>
        </p:spPr>
        <p:txBody>
          <a:bodyPr wrap="square" rtlCol="0">
            <a:spAutoFit/>
          </a:bodyPr>
          <a:lstStyle/>
          <a:p>
            <a:r>
              <a:rPr lang="en-US" sz="700" dirty="0">
                <a:solidFill>
                  <a:schemeClr val="bg1"/>
                </a:solidFill>
              </a:rPr>
              <a:t>select * from</a:t>
            </a:r>
          </a:p>
          <a:p>
            <a:endParaRPr lang="en-US" sz="700" dirty="0">
              <a:solidFill>
                <a:schemeClr val="bg1"/>
              </a:solidFill>
            </a:endParaRPr>
          </a:p>
          <a:p>
            <a:r>
              <a:rPr lang="en-US" sz="700" dirty="0">
                <a:solidFill>
                  <a:schemeClr val="bg1"/>
                </a:solidFill>
              </a:rPr>
              <a:t>(select </a:t>
            </a:r>
            <a:r>
              <a:rPr lang="en-US" sz="700" dirty="0" err="1">
                <a:solidFill>
                  <a:schemeClr val="bg1"/>
                </a:solidFill>
              </a:rPr>
              <a:t>jobnumber</a:t>
            </a:r>
            <a:r>
              <a:rPr lang="en-US" sz="700" dirty="0">
                <a:solidFill>
                  <a:schemeClr val="bg1"/>
                </a:solidFill>
              </a:rPr>
              <a:t>, sum(services), </a:t>
            </a:r>
            <a:r>
              <a:rPr lang="en-US" sz="700" dirty="0" err="1">
                <a:solidFill>
                  <a:schemeClr val="bg1"/>
                </a:solidFill>
              </a:rPr>
              <a:t>array_agg</a:t>
            </a:r>
            <a:r>
              <a:rPr lang="en-US" sz="700" dirty="0">
                <a:solidFill>
                  <a:schemeClr val="bg1"/>
                </a:solidFill>
              </a:rPr>
              <a:t>(timestamp)</a:t>
            </a:r>
          </a:p>
          <a:p>
            <a:r>
              <a:rPr lang="en-US" sz="700" dirty="0">
                <a:solidFill>
                  <a:schemeClr val="bg1"/>
                </a:solidFill>
              </a:rPr>
              <a:t>from</a:t>
            </a:r>
          </a:p>
          <a:p>
            <a:endParaRPr lang="en-US" sz="700" dirty="0">
              <a:solidFill>
                <a:schemeClr val="bg1"/>
              </a:solidFill>
            </a:endParaRPr>
          </a:p>
          <a:p>
            <a:r>
              <a:rPr lang="en-US" sz="700" dirty="0">
                <a:solidFill>
                  <a:schemeClr val="bg1"/>
                </a:solidFill>
              </a:rPr>
              <a:t>(select *,</a:t>
            </a:r>
          </a:p>
          <a:p>
            <a:r>
              <a:rPr lang="en-US" sz="700" dirty="0">
                <a:solidFill>
                  <a:schemeClr val="bg1"/>
                </a:solidFill>
              </a:rPr>
              <a:t>	case when </a:t>
            </a:r>
            <a:r>
              <a:rPr lang="en-US" sz="700" dirty="0" err="1">
                <a:solidFill>
                  <a:schemeClr val="bg1"/>
                </a:solidFill>
              </a:rPr>
              <a:t>datediff</a:t>
            </a:r>
            <a:r>
              <a:rPr lang="en-US" sz="700" dirty="0">
                <a:solidFill>
                  <a:schemeClr val="bg1"/>
                </a:solidFill>
              </a:rPr>
              <a:t> &lt;= '-0.3 days' then 1</a:t>
            </a:r>
          </a:p>
          <a:p>
            <a:r>
              <a:rPr lang="en-US" sz="700" dirty="0">
                <a:solidFill>
                  <a:schemeClr val="bg1"/>
                </a:solidFill>
              </a:rPr>
              <a:t>	when </a:t>
            </a:r>
            <a:r>
              <a:rPr lang="en-US" sz="700" dirty="0" err="1">
                <a:solidFill>
                  <a:schemeClr val="bg1"/>
                </a:solidFill>
              </a:rPr>
              <a:t>datediff</a:t>
            </a:r>
            <a:r>
              <a:rPr lang="en-US" sz="700" dirty="0">
                <a:solidFill>
                  <a:schemeClr val="bg1"/>
                </a:solidFill>
              </a:rPr>
              <a:t> &gt;= '0.3 days' then 1</a:t>
            </a:r>
          </a:p>
          <a:p>
            <a:r>
              <a:rPr lang="en-US" sz="700" dirty="0">
                <a:solidFill>
                  <a:schemeClr val="bg1"/>
                </a:solidFill>
              </a:rPr>
              <a:t>	when </a:t>
            </a:r>
            <a:r>
              <a:rPr lang="en-US" sz="700" dirty="0" err="1">
                <a:solidFill>
                  <a:schemeClr val="bg1"/>
                </a:solidFill>
              </a:rPr>
              <a:t>datediff</a:t>
            </a:r>
            <a:r>
              <a:rPr lang="en-US" sz="700" dirty="0">
                <a:solidFill>
                  <a:schemeClr val="bg1"/>
                </a:solidFill>
              </a:rPr>
              <a:t> is null then 1 else 0 end as services</a:t>
            </a:r>
          </a:p>
          <a:p>
            <a:r>
              <a:rPr lang="en-US" sz="700" dirty="0">
                <a:solidFill>
                  <a:schemeClr val="bg1"/>
                </a:solidFill>
              </a:rPr>
              <a:t>from</a:t>
            </a:r>
          </a:p>
          <a:p>
            <a:endParaRPr lang="en-US" sz="700" dirty="0">
              <a:solidFill>
                <a:schemeClr val="bg1"/>
              </a:solidFill>
            </a:endParaRPr>
          </a:p>
          <a:p>
            <a:r>
              <a:rPr lang="en-US" sz="700" dirty="0">
                <a:solidFill>
                  <a:schemeClr val="bg1"/>
                </a:solidFill>
              </a:rPr>
              <a:t>(select *, (timestamp - lag) as </a:t>
            </a:r>
            <a:r>
              <a:rPr lang="en-US" sz="700" dirty="0" err="1">
                <a:solidFill>
                  <a:schemeClr val="bg1"/>
                </a:solidFill>
              </a:rPr>
              <a:t>datediff</a:t>
            </a:r>
            <a:endParaRPr lang="en-US" sz="700" dirty="0">
              <a:solidFill>
                <a:schemeClr val="bg1"/>
              </a:solidFill>
            </a:endParaRPr>
          </a:p>
          <a:p>
            <a:r>
              <a:rPr lang="en-US" sz="700" dirty="0">
                <a:solidFill>
                  <a:schemeClr val="bg1"/>
                </a:solidFill>
              </a:rPr>
              <a:t>from</a:t>
            </a:r>
          </a:p>
          <a:p>
            <a:endParaRPr lang="en-US" sz="700" dirty="0">
              <a:solidFill>
                <a:schemeClr val="bg1"/>
              </a:solidFill>
            </a:endParaRPr>
          </a:p>
          <a:p>
            <a:r>
              <a:rPr lang="en-US" sz="700" dirty="0">
                <a:solidFill>
                  <a:schemeClr val="bg1"/>
                </a:solidFill>
              </a:rPr>
              <a:t>(select *, lag(timestamp)</a:t>
            </a:r>
          </a:p>
          <a:p>
            <a:r>
              <a:rPr lang="en-US" sz="700" dirty="0">
                <a:solidFill>
                  <a:schemeClr val="bg1"/>
                </a:solidFill>
              </a:rPr>
              <a:t>	over(partition by </a:t>
            </a:r>
            <a:r>
              <a:rPr lang="en-US" sz="700" dirty="0" err="1">
                <a:solidFill>
                  <a:schemeClr val="bg1"/>
                </a:solidFill>
              </a:rPr>
              <a:t>jobnumber</a:t>
            </a:r>
            <a:r>
              <a:rPr lang="en-US" sz="700" dirty="0">
                <a:solidFill>
                  <a:schemeClr val="bg1"/>
                </a:solidFill>
              </a:rPr>
              <a:t> order by 1)</a:t>
            </a:r>
          </a:p>
          <a:p>
            <a:r>
              <a:rPr lang="en-US" sz="700" dirty="0">
                <a:solidFill>
                  <a:schemeClr val="bg1"/>
                </a:solidFill>
              </a:rPr>
              <a:t>from</a:t>
            </a:r>
          </a:p>
          <a:p>
            <a:endParaRPr lang="en-US" sz="700" dirty="0">
              <a:solidFill>
                <a:schemeClr val="bg1"/>
              </a:solidFill>
            </a:endParaRPr>
          </a:p>
          <a:p>
            <a:r>
              <a:rPr lang="en-US" sz="700" dirty="0">
                <a:solidFill>
                  <a:schemeClr val="bg1"/>
                </a:solidFill>
              </a:rPr>
              <a:t>(select </a:t>
            </a:r>
            <a:r>
              <a:rPr lang="en-US" sz="700" dirty="0" err="1">
                <a:solidFill>
                  <a:schemeClr val="bg1"/>
                </a:solidFill>
              </a:rPr>
              <a:t>jobnumber</a:t>
            </a:r>
            <a:r>
              <a:rPr lang="en-US" sz="700" dirty="0">
                <a:solidFill>
                  <a:schemeClr val="bg1"/>
                </a:solidFill>
              </a:rPr>
              <a:t>, </a:t>
            </a:r>
            <a:r>
              <a:rPr lang="en-US" sz="700" dirty="0" err="1">
                <a:solidFill>
                  <a:schemeClr val="bg1"/>
                </a:solidFill>
              </a:rPr>
              <a:t>workdate</a:t>
            </a:r>
            <a:r>
              <a:rPr lang="en-US" sz="700" dirty="0">
                <a:solidFill>
                  <a:schemeClr val="bg1"/>
                </a:solidFill>
              </a:rPr>
              <a:t>,</a:t>
            </a:r>
          </a:p>
          <a:p>
            <a:r>
              <a:rPr lang="en-US" sz="700" dirty="0">
                <a:solidFill>
                  <a:schemeClr val="bg1"/>
                </a:solidFill>
              </a:rPr>
              <a:t>	(</a:t>
            </a:r>
            <a:r>
              <a:rPr lang="en-US" sz="700" dirty="0" err="1">
                <a:solidFill>
                  <a:schemeClr val="bg1"/>
                </a:solidFill>
              </a:rPr>
              <a:t>workdate</a:t>
            </a:r>
            <a:r>
              <a:rPr lang="en-US" sz="700" dirty="0">
                <a:solidFill>
                  <a:schemeClr val="bg1"/>
                </a:solidFill>
              </a:rPr>
              <a:t>|| ' ' ||coalesce(</a:t>
            </a:r>
            <a:r>
              <a:rPr lang="en-US" sz="700" dirty="0" err="1">
                <a:solidFill>
                  <a:schemeClr val="bg1"/>
                </a:solidFill>
              </a:rPr>
              <a:t>timein</a:t>
            </a:r>
            <a:r>
              <a:rPr lang="en-US" sz="700" dirty="0">
                <a:solidFill>
                  <a:schemeClr val="bg1"/>
                </a:solidFill>
              </a:rPr>
              <a:t>, timeout, '00:00:00'))::timestamp</a:t>
            </a:r>
          </a:p>
          <a:p>
            <a:r>
              <a:rPr lang="en-US" sz="700" dirty="0">
                <a:solidFill>
                  <a:schemeClr val="bg1"/>
                </a:solidFill>
              </a:rPr>
              <a:t>from timekeeping2</a:t>
            </a:r>
          </a:p>
          <a:p>
            <a:r>
              <a:rPr lang="en-US" sz="700" dirty="0">
                <a:solidFill>
                  <a:schemeClr val="bg1"/>
                </a:solidFill>
              </a:rPr>
              <a:t>where lower(customer) like 'us cellular'</a:t>
            </a:r>
          </a:p>
          <a:p>
            <a:r>
              <a:rPr lang="en-US" sz="700" dirty="0">
                <a:solidFill>
                  <a:schemeClr val="bg1"/>
                </a:solidFill>
              </a:rPr>
              <a:t>	and </a:t>
            </a:r>
            <a:r>
              <a:rPr lang="en-US" sz="700" dirty="0" err="1">
                <a:solidFill>
                  <a:schemeClr val="bg1"/>
                </a:solidFill>
              </a:rPr>
              <a:t>workdate</a:t>
            </a:r>
            <a:r>
              <a:rPr lang="en-US" sz="700" dirty="0">
                <a:solidFill>
                  <a:schemeClr val="bg1"/>
                </a:solidFill>
              </a:rPr>
              <a:t> between '2022-04-18' and '2022-04-25' -- needs to be updated with new data or changed to rolling</a:t>
            </a:r>
          </a:p>
          <a:p>
            <a:r>
              <a:rPr lang="en-US" sz="700" dirty="0">
                <a:solidFill>
                  <a:schemeClr val="bg1"/>
                </a:solidFill>
              </a:rPr>
              <a:t> 	and </a:t>
            </a:r>
            <a:r>
              <a:rPr lang="en-US" sz="700" dirty="0" err="1">
                <a:solidFill>
                  <a:schemeClr val="bg1"/>
                </a:solidFill>
              </a:rPr>
              <a:t>hourstype</a:t>
            </a:r>
            <a:r>
              <a:rPr lang="en-US" sz="700" dirty="0">
                <a:solidFill>
                  <a:schemeClr val="bg1"/>
                </a:solidFill>
              </a:rPr>
              <a:t> &lt;&gt; 'Travel Time'</a:t>
            </a:r>
          </a:p>
          <a:p>
            <a:r>
              <a:rPr lang="en-US" sz="700" dirty="0">
                <a:solidFill>
                  <a:schemeClr val="bg1"/>
                </a:solidFill>
              </a:rPr>
              <a:t>order by 1,3) a) aa) </a:t>
            </a:r>
            <a:r>
              <a:rPr lang="en-US" sz="700" dirty="0" err="1">
                <a:solidFill>
                  <a:schemeClr val="bg1"/>
                </a:solidFill>
              </a:rPr>
              <a:t>aaa</a:t>
            </a:r>
            <a:r>
              <a:rPr lang="en-US" sz="700" dirty="0">
                <a:solidFill>
                  <a:schemeClr val="bg1"/>
                </a:solidFill>
              </a:rPr>
              <a:t>) </a:t>
            </a:r>
            <a:r>
              <a:rPr lang="en-US" sz="700" dirty="0" err="1">
                <a:solidFill>
                  <a:schemeClr val="bg1"/>
                </a:solidFill>
              </a:rPr>
              <a:t>aaaa</a:t>
            </a:r>
            <a:endParaRPr lang="en-US" sz="700" dirty="0">
              <a:solidFill>
                <a:schemeClr val="bg1"/>
              </a:solidFill>
            </a:endParaRPr>
          </a:p>
          <a:p>
            <a:endParaRPr lang="en-US" sz="700" dirty="0">
              <a:solidFill>
                <a:schemeClr val="bg1"/>
              </a:solidFill>
            </a:endParaRPr>
          </a:p>
          <a:p>
            <a:r>
              <a:rPr lang="en-US" sz="700" dirty="0">
                <a:solidFill>
                  <a:schemeClr val="bg1"/>
                </a:solidFill>
              </a:rPr>
              <a:t>group by </a:t>
            </a:r>
            <a:r>
              <a:rPr lang="en-US" sz="700" dirty="0" err="1">
                <a:solidFill>
                  <a:schemeClr val="bg1"/>
                </a:solidFill>
              </a:rPr>
              <a:t>jobnumber</a:t>
            </a:r>
            <a:r>
              <a:rPr lang="en-US" sz="700" dirty="0">
                <a:solidFill>
                  <a:schemeClr val="bg1"/>
                </a:solidFill>
              </a:rPr>
              <a:t>)</a:t>
            </a:r>
            <a:r>
              <a:rPr lang="en-US" sz="700" dirty="0" err="1">
                <a:solidFill>
                  <a:schemeClr val="bg1"/>
                </a:solidFill>
              </a:rPr>
              <a:t>aaaaa</a:t>
            </a:r>
            <a:endParaRPr lang="en-US" sz="700" dirty="0">
              <a:solidFill>
                <a:schemeClr val="bg1"/>
              </a:solidFill>
            </a:endParaRPr>
          </a:p>
          <a:p>
            <a:endParaRPr lang="en-US" sz="700" dirty="0">
              <a:solidFill>
                <a:schemeClr val="bg1"/>
              </a:solidFill>
            </a:endParaRPr>
          </a:p>
          <a:p>
            <a:r>
              <a:rPr lang="en-US" sz="700" dirty="0">
                <a:solidFill>
                  <a:schemeClr val="bg1"/>
                </a:solidFill>
              </a:rPr>
              <a:t>left join</a:t>
            </a:r>
          </a:p>
          <a:p>
            <a:r>
              <a:rPr lang="en-US" sz="700" dirty="0">
                <a:solidFill>
                  <a:schemeClr val="bg1"/>
                </a:solidFill>
              </a:rPr>
              <a:t>(Select </a:t>
            </a:r>
            <a:r>
              <a:rPr lang="en-US" sz="700" dirty="0" err="1">
                <a:solidFill>
                  <a:schemeClr val="bg1"/>
                </a:solidFill>
              </a:rPr>
              <a:t>jobnumber</a:t>
            </a:r>
            <a:r>
              <a:rPr lang="en-US" sz="700" dirty="0">
                <a:solidFill>
                  <a:schemeClr val="bg1"/>
                </a:solidFill>
              </a:rPr>
              <a:t>, </a:t>
            </a:r>
            <a:r>
              <a:rPr lang="en-US" sz="700" dirty="0" err="1">
                <a:solidFill>
                  <a:schemeClr val="bg1"/>
                </a:solidFill>
              </a:rPr>
              <a:t>jobdescription</a:t>
            </a:r>
            <a:r>
              <a:rPr lang="en-US" sz="700" dirty="0">
                <a:solidFill>
                  <a:schemeClr val="bg1"/>
                </a:solidFill>
              </a:rPr>
              <a:t>, count(distinct(</a:t>
            </a:r>
            <a:r>
              <a:rPr lang="en-US" sz="700" dirty="0" err="1">
                <a:solidFill>
                  <a:schemeClr val="bg1"/>
                </a:solidFill>
              </a:rPr>
              <a:t>workdate</a:t>
            </a:r>
            <a:r>
              <a:rPr lang="en-US" sz="700" dirty="0">
                <a:solidFill>
                  <a:schemeClr val="bg1"/>
                </a:solidFill>
              </a:rPr>
              <a:t>)) as </a:t>
            </a:r>
            <a:r>
              <a:rPr lang="en-US" sz="700" dirty="0" err="1">
                <a:solidFill>
                  <a:schemeClr val="bg1"/>
                </a:solidFill>
              </a:rPr>
              <a:t>servicesperformed</a:t>
            </a:r>
            <a:endParaRPr lang="en-US" sz="700" dirty="0">
              <a:solidFill>
                <a:schemeClr val="bg1"/>
              </a:solidFill>
            </a:endParaRPr>
          </a:p>
          <a:p>
            <a:r>
              <a:rPr lang="en-US" sz="700" dirty="0">
                <a:solidFill>
                  <a:schemeClr val="bg1"/>
                </a:solidFill>
              </a:rPr>
              <a:t>from timekeeping2</a:t>
            </a:r>
          </a:p>
          <a:p>
            <a:r>
              <a:rPr lang="en-US" sz="700" dirty="0">
                <a:solidFill>
                  <a:schemeClr val="bg1"/>
                </a:solidFill>
              </a:rPr>
              <a:t>where </a:t>
            </a:r>
            <a:r>
              <a:rPr lang="en-US" sz="700" dirty="0" err="1">
                <a:solidFill>
                  <a:schemeClr val="bg1"/>
                </a:solidFill>
              </a:rPr>
              <a:t>workdate</a:t>
            </a:r>
            <a:r>
              <a:rPr lang="en-US" sz="700" dirty="0">
                <a:solidFill>
                  <a:schemeClr val="bg1"/>
                </a:solidFill>
              </a:rPr>
              <a:t> between '2022-04-18' and '2022-04-25'</a:t>
            </a:r>
          </a:p>
          <a:p>
            <a:r>
              <a:rPr lang="en-US" sz="700" dirty="0">
                <a:solidFill>
                  <a:schemeClr val="bg1"/>
                </a:solidFill>
              </a:rPr>
              <a:t>and lower(customer) like 'us cellular' -- likely need to add "and customer like 'T-MOBILE'" clause when more customer data is present</a:t>
            </a:r>
          </a:p>
          <a:p>
            <a:r>
              <a:rPr lang="en-US" sz="700" dirty="0">
                <a:solidFill>
                  <a:schemeClr val="bg1"/>
                </a:solidFill>
              </a:rPr>
              <a:t>group by 1,2</a:t>
            </a:r>
          </a:p>
          <a:p>
            <a:r>
              <a:rPr lang="en-US" sz="700" dirty="0">
                <a:solidFill>
                  <a:schemeClr val="bg1"/>
                </a:solidFill>
              </a:rPr>
              <a:t>order by 1) b on </a:t>
            </a:r>
            <a:r>
              <a:rPr lang="en-US" sz="700" dirty="0" err="1">
                <a:solidFill>
                  <a:schemeClr val="bg1"/>
                </a:solidFill>
              </a:rPr>
              <a:t>aaaaa.jobnumber</a:t>
            </a:r>
            <a:r>
              <a:rPr lang="en-US" sz="700" dirty="0">
                <a:solidFill>
                  <a:schemeClr val="bg1"/>
                </a:solidFill>
              </a:rPr>
              <a:t> = </a:t>
            </a:r>
            <a:r>
              <a:rPr lang="en-US" sz="700" dirty="0" err="1">
                <a:solidFill>
                  <a:schemeClr val="bg1"/>
                </a:solidFill>
              </a:rPr>
              <a:t>b.jobnumber</a:t>
            </a:r>
            <a:r>
              <a:rPr lang="en-US" sz="700" dirty="0">
                <a:solidFill>
                  <a:schemeClr val="bg1"/>
                </a:solidFill>
              </a:rPr>
              <a:t>;</a:t>
            </a:r>
          </a:p>
        </p:txBody>
      </p:sp>
      <p:cxnSp>
        <p:nvCxnSpPr>
          <p:cNvPr id="29" name="Straight Arrow Connector 28">
            <a:extLst>
              <a:ext uri="{FF2B5EF4-FFF2-40B4-BE49-F238E27FC236}">
                <a16:creationId xmlns:a16="http://schemas.microsoft.com/office/drawing/2014/main" id="{BD5C523F-79DB-4787-9E0C-F850A0C15097}"/>
              </a:ext>
            </a:extLst>
          </p:cNvPr>
          <p:cNvCxnSpPr>
            <a:cxnSpLocks/>
            <a:stCxn id="16" idx="3"/>
          </p:cNvCxnSpPr>
          <p:nvPr/>
        </p:nvCxnSpPr>
        <p:spPr>
          <a:xfrm flipV="1">
            <a:off x="4140679" y="3239426"/>
            <a:ext cx="655287" cy="98751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ECAAB11D-CC5B-4E2D-817E-A73EF95CC601}"/>
              </a:ext>
            </a:extLst>
          </p:cNvPr>
          <p:cNvSpPr/>
          <p:nvPr/>
        </p:nvSpPr>
        <p:spPr>
          <a:xfrm>
            <a:off x="1361131" y="4166559"/>
            <a:ext cx="2779548" cy="12077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8DAFF39E-33CC-4FF8-87C7-50A8A04C771B}"/>
              </a:ext>
            </a:extLst>
          </p:cNvPr>
          <p:cNvPicPr>
            <a:picLocks noChangeAspect="1"/>
          </p:cNvPicPr>
          <p:nvPr/>
        </p:nvPicPr>
        <p:blipFill>
          <a:blip r:embed="rId2"/>
          <a:stretch>
            <a:fillRect/>
          </a:stretch>
        </p:blipFill>
        <p:spPr>
          <a:xfrm>
            <a:off x="447592" y="761286"/>
            <a:ext cx="7386173" cy="5671412"/>
          </a:xfrm>
          <a:prstGeom prst="rect">
            <a:avLst/>
          </a:prstGeom>
        </p:spPr>
      </p:pic>
      <p:sp>
        <p:nvSpPr>
          <p:cNvPr id="10" name="TextBox 9">
            <a:extLst>
              <a:ext uri="{FF2B5EF4-FFF2-40B4-BE49-F238E27FC236}">
                <a16:creationId xmlns:a16="http://schemas.microsoft.com/office/drawing/2014/main" id="{1619C68A-6936-47CB-B24E-32123EF1479F}"/>
              </a:ext>
            </a:extLst>
          </p:cNvPr>
          <p:cNvSpPr txBox="1"/>
          <p:nvPr/>
        </p:nvSpPr>
        <p:spPr>
          <a:xfrm>
            <a:off x="8074646" y="1191163"/>
            <a:ext cx="3421687" cy="461665"/>
          </a:xfrm>
          <a:prstGeom prst="rect">
            <a:avLst/>
          </a:prstGeom>
          <a:solidFill>
            <a:schemeClr val="bg1"/>
          </a:solidFill>
          <a:ln>
            <a:noFill/>
          </a:ln>
        </p:spPr>
        <p:txBody>
          <a:bodyPr wrap="square" rtlCol="0">
            <a:spAutoFit/>
          </a:bodyPr>
          <a:lstStyle/>
          <a:p>
            <a:r>
              <a:rPr lang="en-US" sz="1200" dirty="0"/>
              <a:t>TM unique workday method in far right column in data output (cannot see here in pic)</a:t>
            </a:r>
          </a:p>
        </p:txBody>
      </p:sp>
    </p:spTree>
    <p:extLst>
      <p:ext uri="{BB962C8B-B14F-4D97-AF65-F5344CB8AC3E}">
        <p14:creationId xmlns:p14="http://schemas.microsoft.com/office/powerpoint/2010/main" val="13715177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EA0DC1C-1F8C-4EE5-B78E-D993C735171D}"/>
              </a:ext>
            </a:extLst>
          </p:cNvPr>
          <p:cNvPicPr>
            <a:picLocks noChangeAspect="1"/>
          </p:cNvPicPr>
          <p:nvPr/>
        </p:nvPicPr>
        <p:blipFill>
          <a:blip r:embed="rId2"/>
          <a:stretch>
            <a:fillRect/>
          </a:stretch>
        </p:blipFill>
        <p:spPr>
          <a:xfrm>
            <a:off x="209881" y="774749"/>
            <a:ext cx="5820587" cy="5668166"/>
          </a:xfrm>
          <a:prstGeom prst="rect">
            <a:avLst/>
          </a:prstGeom>
        </p:spPr>
      </p:pic>
      <p:sp>
        <p:nvSpPr>
          <p:cNvPr id="5" name="TextBox 4">
            <a:extLst>
              <a:ext uri="{FF2B5EF4-FFF2-40B4-BE49-F238E27FC236}">
                <a16:creationId xmlns:a16="http://schemas.microsoft.com/office/drawing/2014/main" id="{08277701-9A59-452B-9357-928FD7000313}"/>
              </a:ext>
            </a:extLst>
          </p:cNvPr>
          <p:cNvSpPr txBox="1"/>
          <p:nvPr/>
        </p:nvSpPr>
        <p:spPr>
          <a:xfrm>
            <a:off x="142875" y="210243"/>
            <a:ext cx="11780837" cy="369332"/>
          </a:xfrm>
          <a:prstGeom prst="rect">
            <a:avLst/>
          </a:prstGeom>
          <a:solidFill>
            <a:schemeClr val="bg1"/>
          </a:solidFill>
          <a:ln>
            <a:noFill/>
          </a:ln>
        </p:spPr>
        <p:txBody>
          <a:bodyPr wrap="square" rtlCol="0">
            <a:spAutoFit/>
          </a:bodyPr>
          <a:lstStyle/>
          <a:p>
            <a:pPr algn="ctr"/>
            <a:r>
              <a:rPr lang="en-US" dirty="0"/>
              <a:t>COUNT – Multiple Counts (think crosstabulation)</a:t>
            </a:r>
          </a:p>
        </p:txBody>
      </p:sp>
      <p:cxnSp>
        <p:nvCxnSpPr>
          <p:cNvPr id="11" name="Straight Arrow Connector 10">
            <a:extLst>
              <a:ext uri="{FF2B5EF4-FFF2-40B4-BE49-F238E27FC236}">
                <a16:creationId xmlns:a16="http://schemas.microsoft.com/office/drawing/2014/main" id="{5C70029B-1E4E-4AA2-BC41-A3997225874B}"/>
              </a:ext>
            </a:extLst>
          </p:cNvPr>
          <p:cNvCxnSpPr>
            <a:cxnSpLocks/>
            <a:stCxn id="14" idx="3"/>
            <a:endCxn id="16" idx="1"/>
          </p:cNvCxnSpPr>
          <p:nvPr/>
        </p:nvCxnSpPr>
        <p:spPr>
          <a:xfrm flipV="1">
            <a:off x="4279392" y="994353"/>
            <a:ext cx="2040741" cy="98319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88BD09ED-276C-4572-9C33-E3F9FFD599AD}"/>
              </a:ext>
            </a:extLst>
          </p:cNvPr>
          <p:cNvSpPr txBox="1"/>
          <p:nvPr/>
        </p:nvSpPr>
        <p:spPr>
          <a:xfrm>
            <a:off x="9012871" y="1363639"/>
            <a:ext cx="2910841" cy="2123658"/>
          </a:xfrm>
          <a:prstGeom prst="rect">
            <a:avLst/>
          </a:prstGeom>
          <a:solidFill>
            <a:schemeClr val="tx1"/>
          </a:solidFill>
          <a:ln>
            <a:noFill/>
          </a:ln>
        </p:spPr>
        <p:txBody>
          <a:bodyPr wrap="square" rtlCol="0">
            <a:spAutoFit/>
          </a:bodyPr>
          <a:lstStyle/>
          <a:p>
            <a:r>
              <a:rPr lang="en-US" sz="1200" dirty="0">
                <a:solidFill>
                  <a:schemeClr val="bg1"/>
                </a:solidFill>
              </a:rPr>
              <a:t>select </a:t>
            </a:r>
            <a:r>
              <a:rPr lang="en-US" sz="1200" dirty="0" err="1">
                <a:solidFill>
                  <a:schemeClr val="bg1"/>
                </a:solidFill>
              </a:rPr>
              <a:t>employeename</a:t>
            </a:r>
            <a:r>
              <a:rPr lang="en-US" sz="1200" dirty="0">
                <a:solidFill>
                  <a:schemeClr val="bg1"/>
                </a:solidFill>
              </a:rPr>
              <a:t>,</a:t>
            </a:r>
          </a:p>
          <a:p>
            <a:r>
              <a:rPr lang="en-US" sz="1200" dirty="0">
                <a:solidFill>
                  <a:schemeClr val="bg1"/>
                </a:solidFill>
              </a:rPr>
              <a:t>	count (</a:t>
            </a:r>
            <a:r>
              <a:rPr lang="en-US" sz="1200" dirty="0" err="1">
                <a:solidFill>
                  <a:schemeClr val="bg1"/>
                </a:solidFill>
              </a:rPr>
              <a:t>employeename</a:t>
            </a:r>
            <a:r>
              <a:rPr lang="en-US" sz="1200" dirty="0">
                <a:solidFill>
                  <a:schemeClr val="bg1"/>
                </a:solidFill>
              </a:rPr>
              <a:t>) as </a:t>
            </a:r>
            <a:r>
              <a:rPr lang="en-US" sz="1200" dirty="0" err="1">
                <a:solidFill>
                  <a:schemeClr val="bg1"/>
                </a:solidFill>
              </a:rPr>
              <a:t>count_employee</a:t>
            </a:r>
            <a:r>
              <a:rPr lang="en-US" sz="1200" dirty="0">
                <a:solidFill>
                  <a:schemeClr val="bg1"/>
                </a:solidFill>
              </a:rPr>
              <a:t>,</a:t>
            </a:r>
          </a:p>
          <a:p>
            <a:r>
              <a:rPr lang="en-US" sz="1200" dirty="0">
                <a:solidFill>
                  <a:schemeClr val="bg1"/>
                </a:solidFill>
              </a:rPr>
              <a:t>	count (</a:t>
            </a:r>
            <a:r>
              <a:rPr lang="en-US" sz="1200" dirty="0" err="1">
                <a:solidFill>
                  <a:schemeClr val="bg1"/>
                </a:solidFill>
              </a:rPr>
              <a:t>badgenbr</a:t>
            </a:r>
            <a:r>
              <a:rPr lang="en-US" sz="1200" dirty="0">
                <a:solidFill>
                  <a:schemeClr val="bg1"/>
                </a:solidFill>
              </a:rPr>
              <a:t>) as </a:t>
            </a:r>
            <a:r>
              <a:rPr lang="en-US" sz="1200" dirty="0" err="1">
                <a:solidFill>
                  <a:schemeClr val="bg1"/>
                </a:solidFill>
              </a:rPr>
              <a:t>count_badge</a:t>
            </a:r>
            <a:r>
              <a:rPr lang="en-US" sz="1200" dirty="0">
                <a:solidFill>
                  <a:schemeClr val="bg1"/>
                </a:solidFill>
              </a:rPr>
              <a:t>,</a:t>
            </a:r>
          </a:p>
          <a:p>
            <a:r>
              <a:rPr lang="en-US" sz="1200" dirty="0">
                <a:solidFill>
                  <a:schemeClr val="bg1"/>
                </a:solidFill>
              </a:rPr>
              <a:t>	count (</a:t>
            </a:r>
            <a:r>
              <a:rPr lang="en-US" sz="1200" dirty="0" err="1">
                <a:solidFill>
                  <a:schemeClr val="bg1"/>
                </a:solidFill>
              </a:rPr>
              <a:t>timein</a:t>
            </a:r>
            <a:r>
              <a:rPr lang="en-US" sz="1200" dirty="0">
                <a:solidFill>
                  <a:schemeClr val="bg1"/>
                </a:solidFill>
              </a:rPr>
              <a:t>) as </a:t>
            </a:r>
            <a:r>
              <a:rPr lang="en-US" sz="1200" dirty="0" err="1">
                <a:solidFill>
                  <a:schemeClr val="bg1"/>
                </a:solidFill>
              </a:rPr>
              <a:t>timein</a:t>
            </a:r>
            <a:r>
              <a:rPr lang="en-US" sz="1200" dirty="0">
                <a:solidFill>
                  <a:schemeClr val="bg1"/>
                </a:solidFill>
              </a:rPr>
              <a:t>,</a:t>
            </a:r>
          </a:p>
          <a:p>
            <a:r>
              <a:rPr lang="en-US" sz="1200" dirty="0">
                <a:solidFill>
                  <a:schemeClr val="bg1"/>
                </a:solidFill>
              </a:rPr>
              <a:t>	count (timeout) as timeout</a:t>
            </a:r>
          </a:p>
          <a:p>
            <a:r>
              <a:rPr lang="en-US" sz="1200" dirty="0">
                <a:solidFill>
                  <a:schemeClr val="bg1"/>
                </a:solidFill>
              </a:rPr>
              <a:t>from test4weektm</a:t>
            </a:r>
          </a:p>
          <a:p>
            <a:r>
              <a:rPr lang="en-US" sz="1200" dirty="0">
                <a:solidFill>
                  <a:schemeClr val="bg1"/>
                </a:solidFill>
              </a:rPr>
              <a:t>group by </a:t>
            </a:r>
            <a:r>
              <a:rPr lang="en-US" sz="1200" dirty="0" err="1">
                <a:solidFill>
                  <a:schemeClr val="bg1"/>
                </a:solidFill>
              </a:rPr>
              <a:t>employeename</a:t>
            </a:r>
            <a:endParaRPr lang="en-US" sz="1200" dirty="0">
              <a:solidFill>
                <a:schemeClr val="bg1"/>
              </a:solidFill>
            </a:endParaRPr>
          </a:p>
          <a:p>
            <a:r>
              <a:rPr lang="en-US" sz="1200" dirty="0">
                <a:solidFill>
                  <a:schemeClr val="bg1"/>
                </a:solidFill>
              </a:rPr>
              <a:t>order by count(</a:t>
            </a:r>
            <a:r>
              <a:rPr lang="en-US" sz="1200" dirty="0" err="1">
                <a:solidFill>
                  <a:schemeClr val="bg1"/>
                </a:solidFill>
              </a:rPr>
              <a:t>badgenbr</a:t>
            </a:r>
            <a:r>
              <a:rPr lang="en-US" sz="1200" dirty="0">
                <a:solidFill>
                  <a:schemeClr val="bg1"/>
                </a:solidFill>
              </a:rPr>
              <a:t>) desc</a:t>
            </a:r>
          </a:p>
          <a:p>
            <a:r>
              <a:rPr lang="en-US" sz="1200" dirty="0">
                <a:solidFill>
                  <a:schemeClr val="bg1"/>
                </a:solidFill>
              </a:rPr>
              <a:t>	limit 10;</a:t>
            </a:r>
          </a:p>
        </p:txBody>
      </p:sp>
      <p:sp>
        <p:nvSpPr>
          <p:cNvPr id="14" name="Rectangle 13">
            <a:extLst>
              <a:ext uri="{FF2B5EF4-FFF2-40B4-BE49-F238E27FC236}">
                <a16:creationId xmlns:a16="http://schemas.microsoft.com/office/drawing/2014/main" id="{00A105AE-8458-4F60-858D-E64BB29953F6}"/>
              </a:ext>
            </a:extLst>
          </p:cNvPr>
          <p:cNvSpPr/>
          <p:nvPr/>
        </p:nvSpPr>
        <p:spPr>
          <a:xfrm>
            <a:off x="962798" y="1577646"/>
            <a:ext cx="3316594" cy="79979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0BB69AF3-0F4E-4180-9581-C21BE5A94B35}"/>
              </a:ext>
            </a:extLst>
          </p:cNvPr>
          <p:cNvSpPr txBox="1"/>
          <p:nvPr/>
        </p:nvSpPr>
        <p:spPr>
          <a:xfrm>
            <a:off x="6320133" y="763520"/>
            <a:ext cx="2469720" cy="461665"/>
          </a:xfrm>
          <a:prstGeom prst="rect">
            <a:avLst/>
          </a:prstGeom>
          <a:solidFill>
            <a:schemeClr val="bg1"/>
          </a:solidFill>
          <a:ln>
            <a:noFill/>
          </a:ln>
        </p:spPr>
        <p:txBody>
          <a:bodyPr wrap="square" rtlCol="0">
            <a:spAutoFit/>
          </a:bodyPr>
          <a:lstStyle/>
          <a:p>
            <a:r>
              <a:rPr lang="en-US" sz="1200" dirty="0"/>
              <a:t>Multiple counts (need as renaming to label columns)</a:t>
            </a:r>
          </a:p>
        </p:txBody>
      </p:sp>
      <p:sp>
        <p:nvSpPr>
          <p:cNvPr id="17" name="Rectangle 16">
            <a:extLst>
              <a:ext uri="{FF2B5EF4-FFF2-40B4-BE49-F238E27FC236}">
                <a16:creationId xmlns:a16="http://schemas.microsoft.com/office/drawing/2014/main" id="{F3BD6766-A581-470F-AB70-9B57B4FE3479}"/>
              </a:ext>
            </a:extLst>
          </p:cNvPr>
          <p:cNvSpPr/>
          <p:nvPr/>
        </p:nvSpPr>
        <p:spPr>
          <a:xfrm>
            <a:off x="624404" y="2767584"/>
            <a:ext cx="2801547" cy="51206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Arrow Connector 17">
            <a:extLst>
              <a:ext uri="{FF2B5EF4-FFF2-40B4-BE49-F238E27FC236}">
                <a16:creationId xmlns:a16="http://schemas.microsoft.com/office/drawing/2014/main" id="{DCE603F8-373B-4FD7-8415-B6EE6D828590}"/>
              </a:ext>
            </a:extLst>
          </p:cNvPr>
          <p:cNvCxnSpPr>
            <a:cxnSpLocks/>
            <a:stCxn id="17" idx="3"/>
            <a:endCxn id="21" idx="1"/>
          </p:cNvCxnSpPr>
          <p:nvPr/>
        </p:nvCxnSpPr>
        <p:spPr>
          <a:xfrm flipV="1">
            <a:off x="3425951" y="2425468"/>
            <a:ext cx="2894182" cy="59814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4D89E983-6A77-4666-8F60-E12B155C90A3}"/>
              </a:ext>
            </a:extLst>
          </p:cNvPr>
          <p:cNvSpPr txBox="1"/>
          <p:nvPr/>
        </p:nvSpPr>
        <p:spPr>
          <a:xfrm>
            <a:off x="6320133" y="1363639"/>
            <a:ext cx="2469720" cy="2123658"/>
          </a:xfrm>
          <a:prstGeom prst="rect">
            <a:avLst/>
          </a:prstGeom>
          <a:solidFill>
            <a:schemeClr val="bg1"/>
          </a:solidFill>
          <a:ln>
            <a:noFill/>
          </a:ln>
        </p:spPr>
        <p:txBody>
          <a:bodyPr wrap="square" rtlCol="0">
            <a:spAutoFit/>
          </a:bodyPr>
          <a:lstStyle/>
          <a:p>
            <a:r>
              <a:rPr lang="en-US" sz="1200" b="1" dirty="0"/>
              <a:t>Order By &amp; Limit go together here!!! (both are optional)</a:t>
            </a:r>
          </a:p>
          <a:p>
            <a:endParaRPr lang="en-US" sz="1200" dirty="0"/>
          </a:p>
          <a:p>
            <a:r>
              <a:rPr lang="en-US" sz="1200" dirty="0"/>
              <a:t>Basically, the limit 10 is applied to the </a:t>
            </a:r>
            <a:r>
              <a:rPr lang="en-US" sz="1200" dirty="0" err="1"/>
              <a:t>Count_Badge</a:t>
            </a:r>
            <a:r>
              <a:rPr lang="en-US" sz="1200" dirty="0"/>
              <a:t> because that’s how we sorted.</a:t>
            </a:r>
          </a:p>
          <a:p>
            <a:endParaRPr lang="en-US" sz="1200" dirty="0"/>
          </a:p>
          <a:p>
            <a:r>
              <a:rPr lang="en-US" sz="1200" dirty="0"/>
              <a:t>If we changed the Order By to </a:t>
            </a:r>
            <a:r>
              <a:rPr lang="en-US" sz="1200" dirty="0" err="1"/>
              <a:t>employeename</a:t>
            </a:r>
            <a:r>
              <a:rPr lang="en-US" sz="1200" dirty="0"/>
              <a:t>, it would have a different selection of 10.</a:t>
            </a:r>
          </a:p>
          <a:p>
            <a:endParaRPr lang="en-US" sz="1200" dirty="0"/>
          </a:p>
        </p:txBody>
      </p:sp>
      <p:sp>
        <p:nvSpPr>
          <p:cNvPr id="26" name="Star: 5 Points 25">
            <a:extLst>
              <a:ext uri="{FF2B5EF4-FFF2-40B4-BE49-F238E27FC236}">
                <a16:creationId xmlns:a16="http://schemas.microsoft.com/office/drawing/2014/main" id="{D0FC5DBA-F804-4FB2-8EF7-B042C5D08975}"/>
              </a:ext>
            </a:extLst>
          </p:cNvPr>
          <p:cNvSpPr/>
          <p:nvPr/>
        </p:nvSpPr>
        <p:spPr>
          <a:xfrm>
            <a:off x="8348903" y="1404722"/>
            <a:ext cx="251958" cy="268654"/>
          </a:xfrm>
          <a:prstGeom prst="star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8F105F65-8E2C-4A40-BCD8-BD535B01AC75}"/>
              </a:ext>
            </a:extLst>
          </p:cNvPr>
          <p:cNvSpPr txBox="1"/>
          <p:nvPr/>
        </p:nvSpPr>
        <p:spPr>
          <a:xfrm>
            <a:off x="9071278" y="4524099"/>
            <a:ext cx="2910841" cy="2123658"/>
          </a:xfrm>
          <a:prstGeom prst="rect">
            <a:avLst/>
          </a:prstGeom>
          <a:solidFill>
            <a:schemeClr val="tx1"/>
          </a:solidFill>
          <a:ln>
            <a:noFill/>
          </a:ln>
        </p:spPr>
        <p:txBody>
          <a:bodyPr wrap="square" rtlCol="0">
            <a:spAutoFit/>
          </a:bodyPr>
          <a:lstStyle/>
          <a:p>
            <a:r>
              <a:rPr lang="en-US" sz="1200" dirty="0">
                <a:solidFill>
                  <a:schemeClr val="bg1"/>
                </a:solidFill>
              </a:rPr>
              <a:t>select </a:t>
            </a:r>
            <a:r>
              <a:rPr lang="en-US" sz="1200" dirty="0" err="1">
                <a:solidFill>
                  <a:schemeClr val="bg1"/>
                </a:solidFill>
              </a:rPr>
              <a:t>employeename</a:t>
            </a:r>
            <a:r>
              <a:rPr lang="en-US" sz="1200" dirty="0">
                <a:solidFill>
                  <a:schemeClr val="bg1"/>
                </a:solidFill>
              </a:rPr>
              <a:t>,</a:t>
            </a:r>
          </a:p>
          <a:p>
            <a:r>
              <a:rPr lang="en-US" sz="1200" dirty="0">
                <a:solidFill>
                  <a:schemeClr val="bg1"/>
                </a:solidFill>
              </a:rPr>
              <a:t>	count (</a:t>
            </a:r>
            <a:r>
              <a:rPr lang="en-US" sz="1200" dirty="0" err="1">
                <a:solidFill>
                  <a:schemeClr val="bg1"/>
                </a:solidFill>
              </a:rPr>
              <a:t>employeename</a:t>
            </a:r>
            <a:r>
              <a:rPr lang="en-US" sz="1200" dirty="0">
                <a:solidFill>
                  <a:schemeClr val="bg1"/>
                </a:solidFill>
              </a:rPr>
              <a:t>) as </a:t>
            </a:r>
            <a:r>
              <a:rPr lang="en-US" sz="1200" dirty="0" err="1">
                <a:solidFill>
                  <a:schemeClr val="bg1"/>
                </a:solidFill>
              </a:rPr>
              <a:t>count_employee</a:t>
            </a:r>
            <a:r>
              <a:rPr lang="en-US" sz="1200" dirty="0">
                <a:solidFill>
                  <a:schemeClr val="bg1"/>
                </a:solidFill>
              </a:rPr>
              <a:t>,</a:t>
            </a:r>
          </a:p>
          <a:p>
            <a:r>
              <a:rPr lang="en-US" sz="1200" dirty="0">
                <a:solidFill>
                  <a:schemeClr val="bg1"/>
                </a:solidFill>
              </a:rPr>
              <a:t>	count (</a:t>
            </a:r>
            <a:r>
              <a:rPr lang="en-US" sz="1200" dirty="0" err="1">
                <a:solidFill>
                  <a:schemeClr val="bg1"/>
                </a:solidFill>
              </a:rPr>
              <a:t>badgenbr</a:t>
            </a:r>
            <a:r>
              <a:rPr lang="en-US" sz="1200" dirty="0">
                <a:solidFill>
                  <a:schemeClr val="bg1"/>
                </a:solidFill>
              </a:rPr>
              <a:t>) as </a:t>
            </a:r>
            <a:r>
              <a:rPr lang="en-US" sz="1200" dirty="0" err="1">
                <a:solidFill>
                  <a:schemeClr val="bg1"/>
                </a:solidFill>
              </a:rPr>
              <a:t>count_badge</a:t>
            </a:r>
            <a:r>
              <a:rPr lang="en-US" sz="1200" dirty="0">
                <a:solidFill>
                  <a:schemeClr val="bg1"/>
                </a:solidFill>
              </a:rPr>
              <a:t>,</a:t>
            </a:r>
          </a:p>
          <a:p>
            <a:r>
              <a:rPr lang="en-US" sz="1200" dirty="0">
                <a:solidFill>
                  <a:schemeClr val="bg1"/>
                </a:solidFill>
              </a:rPr>
              <a:t>	count (</a:t>
            </a:r>
            <a:r>
              <a:rPr lang="en-US" sz="1200" dirty="0" err="1">
                <a:solidFill>
                  <a:schemeClr val="bg1"/>
                </a:solidFill>
              </a:rPr>
              <a:t>timein</a:t>
            </a:r>
            <a:r>
              <a:rPr lang="en-US" sz="1200" dirty="0">
                <a:solidFill>
                  <a:schemeClr val="bg1"/>
                </a:solidFill>
              </a:rPr>
              <a:t>) as </a:t>
            </a:r>
            <a:r>
              <a:rPr lang="en-US" sz="1200" dirty="0" err="1">
                <a:solidFill>
                  <a:schemeClr val="bg1"/>
                </a:solidFill>
              </a:rPr>
              <a:t>timein</a:t>
            </a:r>
            <a:r>
              <a:rPr lang="en-US" sz="1200" dirty="0">
                <a:solidFill>
                  <a:schemeClr val="bg1"/>
                </a:solidFill>
              </a:rPr>
              <a:t>,</a:t>
            </a:r>
          </a:p>
          <a:p>
            <a:r>
              <a:rPr lang="en-US" sz="1200" dirty="0">
                <a:solidFill>
                  <a:schemeClr val="bg1"/>
                </a:solidFill>
              </a:rPr>
              <a:t>	count (timeout) as timeout</a:t>
            </a:r>
          </a:p>
          <a:p>
            <a:r>
              <a:rPr lang="en-US" sz="1200" dirty="0">
                <a:solidFill>
                  <a:schemeClr val="bg1"/>
                </a:solidFill>
              </a:rPr>
              <a:t>from test4weektm</a:t>
            </a:r>
          </a:p>
          <a:p>
            <a:r>
              <a:rPr lang="en-US" sz="1200" dirty="0">
                <a:solidFill>
                  <a:schemeClr val="bg1"/>
                </a:solidFill>
              </a:rPr>
              <a:t>group by </a:t>
            </a:r>
            <a:r>
              <a:rPr lang="en-US" sz="1200" dirty="0" err="1">
                <a:solidFill>
                  <a:schemeClr val="bg1"/>
                </a:solidFill>
              </a:rPr>
              <a:t>employeename</a:t>
            </a:r>
            <a:endParaRPr lang="en-US" sz="1200" dirty="0">
              <a:solidFill>
                <a:schemeClr val="bg1"/>
              </a:solidFill>
            </a:endParaRPr>
          </a:p>
          <a:p>
            <a:r>
              <a:rPr lang="en-US" sz="1200" dirty="0">
                <a:solidFill>
                  <a:schemeClr val="bg1"/>
                </a:solidFill>
              </a:rPr>
              <a:t>order by count(</a:t>
            </a:r>
            <a:r>
              <a:rPr lang="en-US" sz="1200" dirty="0" err="1">
                <a:solidFill>
                  <a:schemeClr val="bg1"/>
                </a:solidFill>
              </a:rPr>
              <a:t>employeename</a:t>
            </a:r>
            <a:r>
              <a:rPr lang="en-US" sz="1200" dirty="0">
                <a:solidFill>
                  <a:schemeClr val="bg1"/>
                </a:solidFill>
              </a:rPr>
              <a:t>) desc</a:t>
            </a:r>
          </a:p>
          <a:p>
            <a:r>
              <a:rPr lang="en-US" sz="1200" dirty="0">
                <a:solidFill>
                  <a:schemeClr val="bg1"/>
                </a:solidFill>
              </a:rPr>
              <a:t>	limit 10;</a:t>
            </a:r>
          </a:p>
        </p:txBody>
      </p:sp>
      <p:pic>
        <p:nvPicPr>
          <p:cNvPr id="35" name="Picture 34">
            <a:extLst>
              <a:ext uri="{FF2B5EF4-FFF2-40B4-BE49-F238E27FC236}">
                <a16:creationId xmlns:a16="http://schemas.microsoft.com/office/drawing/2014/main" id="{C9449F05-E52C-494B-BB90-C829F2E8BCD9}"/>
              </a:ext>
            </a:extLst>
          </p:cNvPr>
          <p:cNvPicPr>
            <a:picLocks noChangeAspect="1"/>
          </p:cNvPicPr>
          <p:nvPr/>
        </p:nvPicPr>
        <p:blipFill>
          <a:blip r:embed="rId3"/>
          <a:stretch>
            <a:fillRect/>
          </a:stretch>
        </p:blipFill>
        <p:spPr>
          <a:xfrm>
            <a:off x="6320133" y="4088708"/>
            <a:ext cx="2692738" cy="2536133"/>
          </a:xfrm>
          <a:prstGeom prst="rect">
            <a:avLst/>
          </a:prstGeom>
        </p:spPr>
      </p:pic>
      <p:cxnSp>
        <p:nvCxnSpPr>
          <p:cNvPr id="40" name="Straight Arrow Connector 39">
            <a:extLst>
              <a:ext uri="{FF2B5EF4-FFF2-40B4-BE49-F238E27FC236}">
                <a16:creationId xmlns:a16="http://schemas.microsoft.com/office/drawing/2014/main" id="{FD729A7C-00E1-4804-A920-664694DEBDF9}"/>
              </a:ext>
            </a:extLst>
          </p:cNvPr>
          <p:cNvCxnSpPr>
            <a:cxnSpLocks/>
            <a:endCxn id="35" idx="0"/>
          </p:cNvCxnSpPr>
          <p:nvPr/>
        </p:nvCxnSpPr>
        <p:spPr>
          <a:xfrm>
            <a:off x="7156704" y="2913888"/>
            <a:ext cx="509798" cy="117482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671965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accent2">
            <a:lumMod val="75000"/>
          </a:schemeClr>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8277701-9A59-452B-9357-928FD7000313}"/>
              </a:ext>
            </a:extLst>
          </p:cNvPr>
          <p:cNvSpPr txBox="1"/>
          <p:nvPr/>
        </p:nvSpPr>
        <p:spPr>
          <a:xfrm>
            <a:off x="411272" y="251297"/>
            <a:ext cx="11466403" cy="369332"/>
          </a:xfrm>
          <a:prstGeom prst="rect">
            <a:avLst/>
          </a:prstGeom>
          <a:solidFill>
            <a:schemeClr val="bg1"/>
          </a:solidFill>
          <a:ln>
            <a:noFill/>
          </a:ln>
        </p:spPr>
        <p:txBody>
          <a:bodyPr wrap="square" rtlCol="0">
            <a:spAutoFit/>
          </a:bodyPr>
          <a:lstStyle/>
          <a:p>
            <a:pPr algn="ctr"/>
            <a:r>
              <a:rPr lang="en-US" dirty="0"/>
              <a:t>Data Challenge Test</a:t>
            </a:r>
          </a:p>
        </p:txBody>
      </p:sp>
      <p:sp>
        <p:nvSpPr>
          <p:cNvPr id="14" name="TextBox 13">
            <a:extLst>
              <a:ext uri="{FF2B5EF4-FFF2-40B4-BE49-F238E27FC236}">
                <a16:creationId xmlns:a16="http://schemas.microsoft.com/office/drawing/2014/main" id="{B2962D51-B31D-4AE9-9646-CC5608A7D4BE}"/>
              </a:ext>
            </a:extLst>
          </p:cNvPr>
          <p:cNvSpPr txBox="1"/>
          <p:nvPr/>
        </p:nvSpPr>
        <p:spPr>
          <a:xfrm>
            <a:off x="9190067" y="5112866"/>
            <a:ext cx="2910841" cy="1600438"/>
          </a:xfrm>
          <a:prstGeom prst="rect">
            <a:avLst/>
          </a:prstGeom>
          <a:solidFill>
            <a:schemeClr val="tx1"/>
          </a:solidFill>
          <a:ln>
            <a:noFill/>
          </a:ln>
        </p:spPr>
        <p:txBody>
          <a:bodyPr wrap="square" rtlCol="0">
            <a:spAutoFit/>
          </a:bodyPr>
          <a:lstStyle/>
          <a:p>
            <a:r>
              <a:rPr lang="en-US" sz="700" dirty="0">
                <a:solidFill>
                  <a:schemeClr val="bg1"/>
                </a:solidFill>
              </a:rPr>
              <a:t>select </a:t>
            </a:r>
            <a:r>
              <a:rPr lang="en-US" sz="700" dirty="0" err="1">
                <a:solidFill>
                  <a:schemeClr val="bg1"/>
                </a:solidFill>
              </a:rPr>
              <a:t>group_id</a:t>
            </a:r>
            <a:r>
              <a:rPr lang="en-US" sz="700" dirty="0">
                <a:solidFill>
                  <a:schemeClr val="bg1"/>
                </a:solidFill>
              </a:rPr>
              <a:t>, </a:t>
            </a:r>
            <a:r>
              <a:rPr lang="en-US" sz="700" dirty="0" err="1">
                <a:solidFill>
                  <a:schemeClr val="bg1"/>
                </a:solidFill>
              </a:rPr>
              <a:t>winner_id</a:t>
            </a:r>
            <a:endParaRPr lang="en-US" sz="700" dirty="0">
              <a:solidFill>
                <a:schemeClr val="bg1"/>
              </a:solidFill>
            </a:endParaRPr>
          </a:p>
          <a:p>
            <a:r>
              <a:rPr lang="en-US" sz="700" dirty="0">
                <a:solidFill>
                  <a:schemeClr val="bg1"/>
                </a:solidFill>
              </a:rPr>
              <a:t>from</a:t>
            </a:r>
          </a:p>
          <a:p>
            <a:endParaRPr lang="en-US" sz="700" dirty="0">
              <a:solidFill>
                <a:schemeClr val="bg1"/>
              </a:solidFill>
            </a:endParaRPr>
          </a:p>
          <a:p>
            <a:r>
              <a:rPr lang="en-US" sz="700" dirty="0">
                <a:solidFill>
                  <a:schemeClr val="bg1"/>
                </a:solidFill>
              </a:rPr>
              <a:t>(select distinct on (</a:t>
            </a:r>
            <a:r>
              <a:rPr lang="en-US" sz="700" dirty="0" err="1">
                <a:solidFill>
                  <a:schemeClr val="bg1"/>
                </a:solidFill>
              </a:rPr>
              <a:t>p.group_id</a:t>
            </a:r>
            <a:r>
              <a:rPr lang="en-US" sz="700" dirty="0">
                <a:solidFill>
                  <a:schemeClr val="bg1"/>
                </a:solidFill>
              </a:rPr>
              <a:t>)</a:t>
            </a:r>
          </a:p>
          <a:p>
            <a:r>
              <a:rPr lang="en-US" sz="700" dirty="0">
                <a:solidFill>
                  <a:schemeClr val="bg1"/>
                </a:solidFill>
              </a:rPr>
              <a:t>    </a:t>
            </a:r>
            <a:r>
              <a:rPr lang="en-US" sz="700" dirty="0" err="1">
                <a:solidFill>
                  <a:schemeClr val="bg1"/>
                </a:solidFill>
              </a:rPr>
              <a:t>p.group_id</a:t>
            </a:r>
            <a:r>
              <a:rPr lang="en-US" sz="700" dirty="0">
                <a:solidFill>
                  <a:schemeClr val="bg1"/>
                </a:solidFill>
              </a:rPr>
              <a:t>,</a:t>
            </a:r>
          </a:p>
          <a:p>
            <a:r>
              <a:rPr lang="en-US" sz="700" dirty="0">
                <a:solidFill>
                  <a:schemeClr val="bg1"/>
                </a:solidFill>
              </a:rPr>
              <a:t>    </a:t>
            </a:r>
            <a:r>
              <a:rPr lang="en-US" sz="700" dirty="0" err="1">
                <a:solidFill>
                  <a:schemeClr val="bg1"/>
                </a:solidFill>
              </a:rPr>
              <a:t>player_id</a:t>
            </a:r>
            <a:r>
              <a:rPr lang="en-US" sz="700" dirty="0">
                <a:solidFill>
                  <a:schemeClr val="bg1"/>
                </a:solidFill>
              </a:rPr>
              <a:t> </a:t>
            </a:r>
            <a:r>
              <a:rPr lang="en-US" sz="700" dirty="0" err="1">
                <a:solidFill>
                  <a:schemeClr val="bg1"/>
                </a:solidFill>
              </a:rPr>
              <a:t>winner_id</a:t>
            </a:r>
            <a:r>
              <a:rPr lang="en-US" sz="700" dirty="0">
                <a:solidFill>
                  <a:schemeClr val="bg1"/>
                </a:solidFill>
              </a:rPr>
              <a:t>, </a:t>
            </a:r>
          </a:p>
          <a:p>
            <a:r>
              <a:rPr lang="en-US" sz="700" dirty="0">
                <a:solidFill>
                  <a:schemeClr val="bg1"/>
                </a:solidFill>
              </a:rPr>
              <a:t>    coalesce(sum(</a:t>
            </a:r>
            <a:r>
              <a:rPr lang="en-US" sz="700" dirty="0" err="1">
                <a:solidFill>
                  <a:schemeClr val="bg1"/>
                </a:solidFill>
              </a:rPr>
              <a:t>first_score</a:t>
            </a:r>
            <a:r>
              <a:rPr lang="en-US" sz="700" dirty="0">
                <a:solidFill>
                  <a:schemeClr val="bg1"/>
                </a:solidFill>
              </a:rPr>
              <a:t>) filter(where </a:t>
            </a:r>
            <a:r>
              <a:rPr lang="en-US" sz="700" dirty="0" err="1">
                <a:solidFill>
                  <a:schemeClr val="bg1"/>
                </a:solidFill>
              </a:rPr>
              <a:t>p.player_id</a:t>
            </a:r>
            <a:r>
              <a:rPr lang="en-US" sz="700" dirty="0">
                <a:solidFill>
                  <a:schemeClr val="bg1"/>
                </a:solidFill>
              </a:rPr>
              <a:t> = </a:t>
            </a:r>
            <a:r>
              <a:rPr lang="en-US" sz="700" dirty="0" err="1">
                <a:solidFill>
                  <a:schemeClr val="bg1"/>
                </a:solidFill>
              </a:rPr>
              <a:t>m.first_player</a:t>
            </a:r>
            <a:r>
              <a:rPr lang="en-US" sz="700" dirty="0">
                <a:solidFill>
                  <a:schemeClr val="bg1"/>
                </a:solidFill>
              </a:rPr>
              <a:t>), 0)</a:t>
            </a:r>
          </a:p>
          <a:p>
            <a:r>
              <a:rPr lang="en-US" sz="700" dirty="0">
                <a:solidFill>
                  <a:schemeClr val="bg1"/>
                </a:solidFill>
              </a:rPr>
              <a:t>        + coalesce(sum(</a:t>
            </a:r>
            <a:r>
              <a:rPr lang="en-US" sz="700" dirty="0" err="1">
                <a:solidFill>
                  <a:schemeClr val="bg1"/>
                </a:solidFill>
              </a:rPr>
              <a:t>second_score</a:t>
            </a:r>
            <a:r>
              <a:rPr lang="en-US" sz="700" dirty="0">
                <a:solidFill>
                  <a:schemeClr val="bg1"/>
                </a:solidFill>
              </a:rPr>
              <a:t>) filter(where </a:t>
            </a:r>
            <a:r>
              <a:rPr lang="en-US" sz="700" dirty="0" err="1">
                <a:solidFill>
                  <a:schemeClr val="bg1"/>
                </a:solidFill>
              </a:rPr>
              <a:t>p.player_id</a:t>
            </a:r>
            <a:r>
              <a:rPr lang="en-US" sz="700" dirty="0">
                <a:solidFill>
                  <a:schemeClr val="bg1"/>
                </a:solidFill>
              </a:rPr>
              <a:t> = </a:t>
            </a:r>
            <a:r>
              <a:rPr lang="en-US" sz="700" dirty="0" err="1">
                <a:solidFill>
                  <a:schemeClr val="bg1"/>
                </a:solidFill>
              </a:rPr>
              <a:t>m.second_player</a:t>
            </a:r>
            <a:r>
              <a:rPr lang="en-US" sz="700" dirty="0">
                <a:solidFill>
                  <a:schemeClr val="bg1"/>
                </a:solidFill>
              </a:rPr>
              <a:t>), 0) </a:t>
            </a:r>
          </a:p>
          <a:p>
            <a:r>
              <a:rPr lang="en-US" sz="700" dirty="0">
                <a:solidFill>
                  <a:schemeClr val="bg1"/>
                </a:solidFill>
              </a:rPr>
              <a:t>        score</a:t>
            </a:r>
          </a:p>
          <a:p>
            <a:r>
              <a:rPr lang="en-US" sz="700" dirty="0">
                <a:solidFill>
                  <a:schemeClr val="bg1"/>
                </a:solidFill>
              </a:rPr>
              <a:t>from players p</a:t>
            </a:r>
          </a:p>
          <a:p>
            <a:r>
              <a:rPr lang="en-US" sz="700" dirty="0">
                <a:solidFill>
                  <a:schemeClr val="bg1"/>
                </a:solidFill>
              </a:rPr>
              <a:t>left join matches m on </a:t>
            </a:r>
            <a:r>
              <a:rPr lang="en-US" sz="700" dirty="0" err="1">
                <a:solidFill>
                  <a:schemeClr val="bg1"/>
                </a:solidFill>
              </a:rPr>
              <a:t>p.player_id</a:t>
            </a:r>
            <a:r>
              <a:rPr lang="en-US" sz="700" dirty="0">
                <a:solidFill>
                  <a:schemeClr val="bg1"/>
                </a:solidFill>
              </a:rPr>
              <a:t> in (</a:t>
            </a:r>
            <a:r>
              <a:rPr lang="en-US" sz="700" dirty="0" err="1">
                <a:solidFill>
                  <a:schemeClr val="bg1"/>
                </a:solidFill>
              </a:rPr>
              <a:t>m.first_player</a:t>
            </a:r>
            <a:r>
              <a:rPr lang="en-US" sz="700" dirty="0">
                <a:solidFill>
                  <a:schemeClr val="bg1"/>
                </a:solidFill>
              </a:rPr>
              <a:t>, </a:t>
            </a:r>
            <a:r>
              <a:rPr lang="en-US" sz="700" dirty="0" err="1">
                <a:solidFill>
                  <a:schemeClr val="bg1"/>
                </a:solidFill>
              </a:rPr>
              <a:t>m.second_player</a:t>
            </a:r>
            <a:r>
              <a:rPr lang="en-US" sz="700" dirty="0">
                <a:solidFill>
                  <a:schemeClr val="bg1"/>
                </a:solidFill>
              </a:rPr>
              <a:t>)</a:t>
            </a:r>
          </a:p>
          <a:p>
            <a:r>
              <a:rPr lang="en-US" sz="700" dirty="0">
                <a:solidFill>
                  <a:schemeClr val="bg1"/>
                </a:solidFill>
              </a:rPr>
              <a:t>group by </a:t>
            </a:r>
            <a:r>
              <a:rPr lang="en-US" sz="700" dirty="0" err="1">
                <a:solidFill>
                  <a:schemeClr val="bg1"/>
                </a:solidFill>
              </a:rPr>
              <a:t>p.group_id</a:t>
            </a:r>
            <a:r>
              <a:rPr lang="en-US" sz="700" dirty="0">
                <a:solidFill>
                  <a:schemeClr val="bg1"/>
                </a:solidFill>
              </a:rPr>
              <a:t>, </a:t>
            </a:r>
            <a:r>
              <a:rPr lang="en-US" sz="700" dirty="0" err="1">
                <a:solidFill>
                  <a:schemeClr val="bg1"/>
                </a:solidFill>
              </a:rPr>
              <a:t>p.player_id</a:t>
            </a:r>
            <a:endParaRPr lang="en-US" sz="700" dirty="0">
              <a:solidFill>
                <a:schemeClr val="bg1"/>
              </a:solidFill>
            </a:endParaRPr>
          </a:p>
          <a:p>
            <a:r>
              <a:rPr lang="en-US" sz="700" dirty="0">
                <a:solidFill>
                  <a:schemeClr val="bg1"/>
                </a:solidFill>
              </a:rPr>
              <a:t>order by </a:t>
            </a:r>
            <a:r>
              <a:rPr lang="en-US" sz="700" dirty="0" err="1">
                <a:solidFill>
                  <a:schemeClr val="bg1"/>
                </a:solidFill>
              </a:rPr>
              <a:t>p.group_id</a:t>
            </a:r>
            <a:r>
              <a:rPr lang="en-US" sz="700" dirty="0">
                <a:solidFill>
                  <a:schemeClr val="bg1"/>
                </a:solidFill>
              </a:rPr>
              <a:t>, score desc, </a:t>
            </a:r>
            <a:r>
              <a:rPr lang="en-US" sz="700" dirty="0" err="1">
                <a:solidFill>
                  <a:schemeClr val="bg1"/>
                </a:solidFill>
              </a:rPr>
              <a:t>p.player_id</a:t>
            </a:r>
            <a:r>
              <a:rPr lang="en-US" sz="700" dirty="0">
                <a:solidFill>
                  <a:schemeClr val="bg1"/>
                </a:solidFill>
              </a:rPr>
              <a:t>) a;</a:t>
            </a:r>
          </a:p>
        </p:txBody>
      </p:sp>
      <p:cxnSp>
        <p:nvCxnSpPr>
          <p:cNvPr id="29" name="Straight Arrow Connector 28">
            <a:extLst>
              <a:ext uri="{FF2B5EF4-FFF2-40B4-BE49-F238E27FC236}">
                <a16:creationId xmlns:a16="http://schemas.microsoft.com/office/drawing/2014/main" id="{BD5C523F-79DB-4787-9E0C-F850A0C15097}"/>
              </a:ext>
            </a:extLst>
          </p:cNvPr>
          <p:cNvCxnSpPr>
            <a:cxnSpLocks/>
          </p:cNvCxnSpPr>
          <p:nvPr/>
        </p:nvCxnSpPr>
        <p:spPr>
          <a:xfrm flipV="1">
            <a:off x="4140679" y="3239426"/>
            <a:ext cx="655287" cy="98751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14C0CEC6-EBAF-47FB-B0C4-CF679FDD1CF8}"/>
              </a:ext>
            </a:extLst>
          </p:cNvPr>
          <p:cNvPicPr>
            <a:picLocks noChangeAspect="1"/>
          </p:cNvPicPr>
          <p:nvPr/>
        </p:nvPicPr>
        <p:blipFill>
          <a:blip r:embed="rId2"/>
          <a:stretch>
            <a:fillRect/>
          </a:stretch>
        </p:blipFill>
        <p:spPr>
          <a:xfrm>
            <a:off x="191816" y="760591"/>
            <a:ext cx="3413234" cy="5756254"/>
          </a:xfrm>
          <a:prstGeom prst="rect">
            <a:avLst/>
          </a:prstGeom>
        </p:spPr>
      </p:pic>
      <p:pic>
        <p:nvPicPr>
          <p:cNvPr id="7" name="Picture 6">
            <a:extLst>
              <a:ext uri="{FF2B5EF4-FFF2-40B4-BE49-F238E27FC236}">
                <a16:creationId xmlns:a16="http://schemas.microsoft.com/office/drawing/2014/main" id="{B04F0735-0085-4473-8890-037D91E99EB0}"/>
              </a:ext>
            </a:extLst>
          </p:cNvPr>
          <p:cNvPicPr>
            <a:picLocks noChangeAspect="1"/>
          </p:cNvPicPr>
          <p:nvPr/>
        </p:nvPicPr>
        <p:blipFill>
          <a:blip r:embed="rId3"/>
          <a:stretch>
            <a:fillRect/>
          </a:stretch>
        </p:blipFill>
        <p:spPr>
          <a:xfrm>
            <a:off x="3717173" y="760591"/>
            <a:ext cx="6110984" cy="3921137"/>
          </a:xfrm>
          <a:prstGeom prst="rect">
            <a:avLst/>
          </a:prstGeom>
        </p:spPr>
      </p:pic>
    </p:spTree>
    <p:extLst>
      <p:ext uri="{BB962C8B-B14F-4D97-AF65-F5344CB8AC3E}">
        <p14:creationId xmlns:p14="http://schemas.microsoft.com/office/powerpoint/2010/main" val="305469158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accent2">
            <a:lumMod val="75000"/>
          </a:schemeClr>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8277701-9A59-452B-9357-928FD7000313}"/>
              </a:ext>
            </a:extLst>
          </p:cNvPr>
          <p:cNvSpPr txBox="1"/>
          <p:nvPr/>
        </p:nvSpPr>
        <p:spPr>
          <a:xfrm>
            <a:off x="411272" y="251297"/>
            <a:ext cx="11466403" cy="369332"/>
          </a:xfrm>
          <a:prstGeom prst="rect">
            <a:avLst/>
          </a:prstGeom>
          <a:solidFill>
            <a:schemeClr val="bg1"/>
          </a:solidFill>
          <a:ln>
            <a:noFill/>
          </a:ln>
        </p:spPr>
        <p:txBody>
          <a:bodyPr wrap="square" rtlCol="0">
            <a:spAutoFit/>
          </a:bodyPr>
          <a:lstStyle/>
          <a:p>
            <a:pPr algn="ctr"/>
            <a:r>
              <a:rPr lang="en-US" dirty="0"/>
              <a:t>Data Challenge Test – Alternate Solution (more iterative like I like)</a:t>
            </a:r>
          </a:p>
        </p:txBody>
      </p:sp>
      <p:sp>
        <p:nvSpPr>
          <p:cNvPr id="14" name="TextBox 13">
            <a:extLst>
              <a:ext uri="{FF2B5EF4-FFF2-40B4-BE49-F238E27FC236}">
                <a16:creationId xmlns:a16="http://schemas.microsoft.com/office/drawing/2014/main" id="{B2962D51-B31D-4AE9-9646-CC5608A7D4BE}"/>
              </a:ext>
            </a:extLst>
          </p:cNvPr>
          <p:cNvSpPr txBox="1"/>
          <p:nvPr/>
        </p:nvSpPr>
        <p:spPr>
          <a:xfrm>
            <a:off x="9190066" y="4036769"/>
            <a:ext cx="2910841" cy="2569934"/>
          </a:xfrm>
          <a:prstGeom prst="rect">
            <a:avLst/>
          </a:prstGeom>
          <a:solidFill>
            <a:schemeClr val="tx1"/>
          </a:solidFill>
          <a:ln>
            <a:noFill/>
          </a:ln>
        </p:spPr>
        <p:txBody>
          <a:bodyPr wrap="square" rtlCol="0">
            <a:spAutoFit/>
          </a:bodyPr>
          <a:lstStyle/>
          <a:p>
            <a:r>
              <a:rPr lang="en-US" sz="700" dirty="0">
                <a:solidFill>
                  <a:schemeClr val="bg1"/>
                </a:solidFill>
              </a:rPr>
              <a:t>select distinct on (</a:t>
            </a:r>
            <a:r>
              <a:rPr lang="en-US" sz="700" dirty="0" err="1">
                <a:solidFill>
                  <a:schemeClr val="bg1"/>
                </a:solidFill>
              </a:rPr>
              <a:t>group_id</a:t>
            </a:r>
            <a:r>
              <a:rPr lang="en-US" sz="700" dirty="0">
                <a:solidFill>
                  <a:schemeClr val="bg1"/>
                </a:solidFill>
              </a:rPr>
              <a:t>)</a:t>
            </a:r>
          </a:p>
          <a:p>
            <a:r>
              <a:rPr lang="en-US" sz="700" dirty="0">
                <a:solidFill>
                  <a:schemeClr val="bg1"/>
                </a:solidFill>
              </a:rPr>
              <a:t>	</a:t>
            </a:r>
            <a:r>
              <a:rPr lang="en-US" sz="700" dirty="0" err="1">
                <a:solidFill>
                  <a:schemeClr val="bg1"/>
                </a:solidFill>
              </a:rPr>
              <a:t>group_id</a:t>
            </a:r>
            <a:r>
              <a:rPr lang="en-US" sz="700" dirty="0">
                <a:solidFill>
                  <a:schemeClr val="bg1"/>
                </a:solidFill>
              </a:rPr>
              <a:t>, </a:t>
            </a:r>
            <a:r>
              <a:rPr lang="en-US" sz="700" dirty="0" err="1">
                <a:solidFill>
                  <a:schemeClr val="bg1"/>
                </a:solidFill>
              </a:rPr>
              <a:t>player_id</a:t>
            </a:r>
            <a:r>
              <a:rPr lang="en-US" sz="700" dirty="0">
                <a:solidFill>
                  <a:schemeClr val="bg1"/>
                </a:solidFill>
              </a:rPr>
              <a:t> as </a:t>
            </a:r>
            <a:r>
              <a:rPr lang="en-US" sz="700" dirty="0" err="1">
                <a:solidFill>
                  <a:schemeClr val="bg1"/>
                </a:solidFill>
              </a:rPr>
              <a:t>winner_id</a:t>
            </a:r>
            <a:endParaRPr lang="en-US" sz="700" dirty="0">
              <a:solidFill>
                <a:schemeClr val="bg1"/>
              </a:solidFill>
            </a:endParaRPr>
          </a:p>
          <a:p>
            <a:r>
              <a:rPr lang="en-US" sz="700" dirty="0">
                <a:solidFill>
                  <a:schemeClr val="bg1"/>
                </a:solidFill>
              </a:rPr>
              <a:t>from</a:t>
            </a:r>
          </a:p>
          <a:p>
            <a:endParaRPr lang="en-US" sz="700" dirty="0">
              <a:solidFill>
                <a:schemeClr val="bg1"/>
              </a:solidFill>
            </a:endParaRPr>
          </a:p>
          <a:p>
            <a:r>
              <a:rPr lang="en-US" sz="700" dirty="0">
                <a:solidFill>
                  <a:schemeClr val="bg1"/>
                </a:solidFill>
              </a:rPr>
              <a:t>(select *,</a:t>
            </a:r>
          </a:p>
          <a:p>
            <a:r>
              <a:rPr lang="en-US" sz="700" dirty="0">
                <a:solidFill>
                  <a:schemeClr val="bg1"/>
                </a:solidFill>
              </a:rPr>
              <a:t>	case when score &gt; score2 then score else score2 end as </a:t>
            </a:r>
            <a:r>
              <a:rPr lang="en-US" sz="700" dirty="0" err="1">
                <a:solidFill>
                  <a:schemeClr val="bg1"/>
                </a:solidFill>
              </a:rPr>
              <a:t>maxscore</a:t>
            </a:r>
            <a:endParaRPr lang="en-US" sz="700" dirty="0">
              <a:solidFill>
                <a:schemeClr val="bg1"/>
              </a:solidFill>
            </a:endParaRPr>
          </a:p>
          <a:p>
            <a:r>
              <a:rPr lang="en-US" sz="700" dirty="0">
                <a:solidFill>
                  <a:schemeClr val="bg1"/>
                </a:solidFill>
              </a:rPr>
              <a:t>from</a:t>
            </a:r>
          </a:p>
          <a:p>
            <a:endParaRPr lang="en-US" sz="700" dirty="0">
              <a:solidFill>
                <a:schemeClr val="bg1"/>
              </a:solidFill>
            </a:endParaRPr>
          </a:p>
          <a:p>
            <a:r>
              <a:rPr lang="en-US" sz="700" dirty="0">
                <a:solidFill>
                  <a:schemeClr val="bg1"/>
                </a:solidFill>
              </a:rPr>
              <a:t>(select </a:t>
            </a:r>
          </a:p>
          <a:p>
            <a:r>
              <a:rPr lang="en-US" sz="700" dirty="0">
                <a:solidFill>
                  <a:schemeClr val="bg1"/>
                </a:solidFill>
              </a:rPr>
              <a:t>    </a:t>
            </a:r>
            <a:r>
              <a:rPr lang="en-US" sz="700" dirty="0" err="1">
                <a:solidFill>
                  <a:schemeClr val="bg1"/>
                </a:solidFill>
              </a:rPr>
              <a:t>p.group_id</a:t>
            </a:r>
            <a:r>
              <a:rPr lang="en-US" sz="700" dirty="0">
                <a:solidFill>
                  <a:schemeClr val="bg1"/>
                </a:solidFill>
              </a:rPr>
              <a:t>,</a:t>
            </a:r>
          </a:p>
          <a:p>
            <a:r>
              <a:rPr lang="en-US" sz="700" dirty="0">
                <a:solidFill>
                  <a:schemeClr val="bg1"/>
                </a:solidFill>
              </a:rPr>
              <a:t>    </a:t>
            </a:r>
            <a:r>
              <a:rPr lang="en-US" sz="700" dirty="0" err="1">
                <a:solidFill>
                  <a:schemeClr val="bg1"/>
                </a:solidFill>
              </a:rPr>
              <a:t>player_id</a:t>
            </a:r>
            <a:r>
              <a:rPr lang="en-US" sz="700" dirty="0">
                <a:solidFill>
                  <a:schemeClr val="bg1"/>
                </a:solidFill>
              </a:rPr>
              <a:t>,</a:t>
            </a:r>
          </a:p>
          <a:p>
            <a:r>
              <a:rPr lang="en-US" sz="700" dirty="0">
                <a:solidFill>
                  <a:schemeClr val="bg1"/>
                </a:solidFill>
              </a:rPr>
              <a:t>    coalesce(sum(</a:t>
            </a:r>
            <a:r>
              <a:rPr lang="en-US" sz="700" dirty="0" err="1">
                <a:solidFill>
                  <a:schemeClr val="bg1"/>
                </a:solidFill>
              </a:rPr>
              <a:t>first_score</a:t>
            </a:r>
            <a:r>
              <a:rPr lang="en-US" sz="700" dirty="0">
                <a:solidFill>
                  <a:schemeClr val="bg1"/>
                </a:solidFill>
              </a:rPr>
              <a:t>) filter(where </a:t>
            </a:r>
            <a:r>
              <a:rPr lang="en-US" sz="700" dirty="0" err="1">
                <a:solidFill>
                  <a:schemeClr val="bg1"/>
                </a:solidFill>
              </a:rPr>
              <a:t>p.player_id</a:t>
            </a:r>
            <a:r>
              <a:rPr lang="en-US" sz="700" dirty="0">
                <a:solidFill>
                  <a:schemeClr val="bg1"/>
                </a:solidFill>
              </a:rPr>
              <a:t> = </a:t>
            </a:r>
            <a:r>
              <a:rPr lang="en-US" sz="700" dirty="0" err="1">
                <a:solidFill>
                  <a:schemeClr val="bg1"/>
                </a:solidFill>
              </a:rPr>
              <a:t>m.first_player</a:t>
            </a:r>
            <a:r>
              <a:rPr lang="en-US" sz="700" dirty="0">
                <a:solidFill>
                  <a:schemeClr val="bg1"/>
                </a:solidFill>
              </a:rPr>
              <a:t>), 0) score, </a:t>
            </a:r>
          </a:p>
          <a:p>
            <a:r>
              <a:rPr lang="en-US" sz="700" dirty="0">
                <a:solidFill>
                  <a:schemeClr val="bg1"/>
                </a:solidFill>
              </a:rPr>
              <a:t>	coalesce(sum(</a:t>
            </a:r>
            <a:r>
              <a:rPr lang="en-US" sz="700" dirty="0" err="1">
                <a:solidFill>
                  <a:schemeClr val="bg1"/>
                </a:solidFill>
              </a:rPr>
              <a:t>second_score</a:t>
            </a:r>
            <a:r>
              <a:rPr lang="en-US" sz="700" dirty="0">
                <a:solidFill>
                  <a:schemeClr val="bg1"/>
                </a:solidFill>
              </a:rPr>
              <a:t>) filter(where </a:t>
            </a:r>
            <a:r>
              <a:rPr lang="en-US" sz="700" dirty="0" err="1">
                <a:solidFill>
                  <a:schemeClr val="bg1"/>
                </a:solidFill>
              </a:rPr>
              <a:t>p.player_id</a:t>
            </a:r>
            <a:r>
              <a:rPr lang="en-US" sz="700" dirty="0">
                <a:solidFill>
                  <a:schemeClr val="bg1"/>
                </a:solidFill>
              </a:rPr>
              <a:t> = </a:t>
            </a:r>
            <a:r>
              <a:rPr lang="en-US" sz="700" dirty="0" err="1">
                <a:solidFill>
                  <a:schemeClr val="bg1"/>
                </a:solidFill>
              </a:rPr>
              <a:t>m.second_player</a:t>
            </a:r>
            <a:r>
              <a:rPr lang="en-US" sz="700" dirty="0">
                <a:solidFill>
                  <a:schemeClr val="bg1"/>
                </a:solidFill>
              </a:rPr>
              <a:t>), 0) score2</a:t>
            </a:r>
          </a:p>
          <a:p>
            <a:r>
              <a:rPr lang="en-US" sz="700" dirty="0">
                <a:solidFill>
                  <a:schemeClr val="bg1"/>
                </a:solidFill>
              </a:rPr>
              <a:t>        </a:t>
            </a:r>
          </a:p>
          <a:p>
            <a:r>
              <a:rPr lang="en-US" sz="700" dirty="0">
                <a:solidFill>
                  <a:schemeClr val="bg1"/>
                </a:solidFill>
              </a:rPr>
              <a:t>from players p</a:t>
            </a:r>
          </a:p>
          <a:p>
            <a:r>
              <a:rPr lang="en-US" sz="700" dirty="0">
                <a:solidFill>
                  <a:schemeClr val="bg1"/>
                </a:solidFill>
              </a:rPr>
              <a:t>left join matches m on </a:t>
            </a:r>
            <a:r>
              <a:rPr lang="en-US" sz="700" dirty="0" err="1">
                <a:solidFill>
                  <a:schemeClr val="bg1"/>
                </a:solidFill>
              </a:rPr>
              <a:t>p.player_id</a:t>
            </a:r>
            <a:r>
              <a:rPr lang="en-US" sz="700" dirty="0">
                <a:solidFill>
                  <a:schemeClr val="bg1"/>
                </a:solidFill>
              </a:rPr>
              <a:t> in (</a:t>
            </a:r>
            <a:r>
              <a:rPr lang="en-US" sz="700" dirty="0" err="1">
                <a:solidFill>
                  <a:schemeClr val="bg1"/>
                </a:solidFill>
              </a:rPr>
              <a:t>m.first_player</a:t>
            </a:r>
            <a:r>
              <a:rPr lang="en-US" sz="700" dirty="0">
                <a:solidFill>
                  <a:schemeClr val="bg1"/>
                </a:solidFill>
              </a:rPr>
              <a:t>, </a:t>
            </a:r>
            <a:r>
              <a:rPr lang="en-US" sz="700" dirty="0" err="1">
                <a:solidFill>
                  <a:schemeClr val="bg1"/>
                </a:solidFill>
              </a:rPr>
              <a:t>m.second_player</a:t>
            </a:r>
            <a:r>
              <a:rPr lang="en-US" sz="700" dirty="0">
                <a:solidFill>
                  <a:schemeClr val="bg1"/>
                </a:solidFill>
              </a:rPr>
              <a:t>)</a:t>
            </a:r>
          </a:p>
          <a:p>
            <a:r>
              <a:rPr lang="en-US" sz="700" dirty="0">
                <a:solidFill>
                  <a:schemeClr val="bg1"/>
                </a:solidFill>
              </a:rPr>
              <a:t>group by </a:t>
            </a:r>
            <a:r>
              <a:rPr lang="en-US" sz="700" dirty="0" err="1">
                <a:solidFill>
                  <a:schemeClr val="bg1"/>
                </a:solidFill>
              </a:rPr>
              <a:t>p.group_id</a:t>
            </a:r>
            <a:r>
              <a:rPr lang="en-US" sz="700" dirty="0">
                <a:solidFill>
                  <a:schemeClr val="bg1"/>
                </a:solidFill>
              </a:rPr>
              <a:t>, </a:t>
            </a:r>
            <a:r>
              <a:rPr lang="en-US" sz="700" dirty="0" err="1">
                <a:solidFill>
                  <a:schemeClr val="bg1"/>
                </a:solidFill>
              </a:rPr>
              <a:t>p.player_id</a:t>
            </a:r>
            <a:endParaRPr lang="en-US" sz="700" dirty="0">
              <a:solidFill>
                <a:schemeClr val="bg1"/>
              </a:solidFill>
            </a:endParaRPr>
          </a:p>
          <a:p>
            <a:r>
              <a:rPr lang="en-US" sz="700" dirty="0">
                <a:solidFill>
                  <a:schemeClr val="bg1"/>
                </a:solidFill>
              </a:rPr>
              <a:t>order by </a:t>
            </a:r>
            <a:r>
              <a:rPr lang="en-US" sz="700" dirty="0" err="1">
                <a:solidFill>
                  <a:schemeClr val="bg1"/>
                </a:solidFill>
              </a:rPr>
              <a:t>p.group_id</a:t>
            </a:r>
            <a:r>
              <a:rPr lang="en-US" sz="700" dirty="0">
                <a:solidFill>
                  <a:schemeClr val="bg1"/>
                </a:solidFill>
              </a:rPr>
              <a:t>, score desc, </a:t>
            </a:r>
            <a:r>
              <a:rPr lang="en-US" sz="700" dirty="0" err="1">
                <a:solidFill>
                  <a:schemeClr val="bg1"/>
                </a:solidFill>
              </a:rPr>
              <a:t>p.player_id</a:t>
            </a:r>
            <a:r>
              <a:rPr lang="en-US" sz="700" dirty="0">
                <a:solidFill>
                  <a:schemeClr val="bg1"/>
                </a:solidFill>
              </a:rPr>
              <a:t>) a</a:t>
            </a:r>
          </a:p>
          <a:p>
            <a:endParaRPr lang="en-US" sz="700" dirty="0">
              <a:solidFill>
                <a:schemeClr val="bg1"/>
              </a:solidFill>
            </a:endParaRPr>
          </a:p>
          <a:p>
            <a:r>
              <a:rPr lang="en-US" sz="700" dirty="0">
                <a:solidFill>
                  <a:schemeClr val="bg1"/>
                </a:solidFill>
              </a:rPr>
              <a:t>order by </a:t>
            </a:r>
            <a:r>
              <a:rPr lang="en-US" sz="700" dirty="0" err="1">
                <a:solidFill>
                  <a:schemeClr val="bg1"/>
                </a:solidFill>
              </a:rPr>
              <a:t>maxscore</a:t>
            </a:r>
            <a:r>
              <a:rPr lang="en-US" sz="700" dirty="0">
                <a:solidFill>
                  <a:schemeClr val="bg1"/>
                </a:solidFill>
              </a:rPr>
              <a:t> desc)aa;</a:t>
            </a:r>
          </a:p>
        </p:txBody>
      </p:sp>
      <p:cxnSp>
        <p:nvCxnSpPr>
          <p:cNvPr id="29" name="Straight Arrow Connector 28">
            <a:extLst>
              <a:ext uri="{FF2B5EF4-FFF2-40B4-BE49-F238E27FC236}">
                <a16:creationId xmlns:a16="http://schemas.microsoft.com/office/drawing/2014/main" id="{BD5C523F-79DB-4787-9E0C-F850A0C15097}"/>
              </a:ext>
            </a:extLst>
          </p:cNvPr>
          <p:cNvCxnSpPr>
            <a:cxnSpLocks/>
          </p:cNvCxnSpPr>
          <p:nvPr/>
        </p:nvCxnSpPr>
        <p:spPr>
          <a:xfrm flipV="1">
            <a:off x="4140679" y="3239426"/>
            <a:ext cx="655287" cy="98751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14C0CEC6-EBAF-47FB-B0C4-CF679FDD1CF8}"/>
              </a:ext>
            </a:extLst>
          </p:cNvPr>
          <p:cNvPicPr>
            <a:picLocks noChangeAspect="1"/>
          </p:cNvPicPr>
          <p:nvPr/>
        </p:nvPicPr>
        <p:blipFill>
          <a:blip r:embed="rId2"/>
          <a:stretch>
            <a:fillRect/>
          </a:stretch>
        </p:blipFill>
        <p:spPr>
          <a:xfrm>
            <a:off x="191816" y="760591"/>
            <a:ext cx="3413234" cy="5756254"/>
          </a:xfrm>
          <a:prstGeom prst="rect">
            <a:avLst/>
          </a:prstGeom>
        </p:spPr>
      </p:pic>
      <p:pic>
        <p:nvPicPr>
          <p:cNvPr id="3" name="Picture 2">
            <a:extLst>
              <a:ext uri="{FF2B5EF4-FFF2-40B4-BE49-F238E27FC236}">
                <a16:creationId xmlns:a16="http://schemas.microsoft.com/office/drawing/2014/main" id="{CBD4CB79-63D6-7E0D-81E3-C5029A07079F}"/>
              </a:ext>
            </a:extLst>
          </p:cNvPr>
          <p:cNvPicPr>
            <a:picLocks noChangeAspect="1"/>
          </p:cNvPicPr>
          <p:nvPr/>
        </p:nvPicPr>
        <p:blipFill>
          <a:blip r:embed="rId3"/>
          <a:stretch>
            <a:fillRect/>
          </a:stretch>
        </p:blipFill>
        <p:spPr>
          <a:xfrm>
            <a:off x="3692236" y="760591"/>
            <a:ext cx="5410644" cy="4841983"/>
          </a:xfrm>
          <a:prstGeom prst="rect">
            <a:avLst/>
          </a:prstGeom>
        </p:spPr>
      </p:pic>
    </p:spTree>
    <p:extLst>
      <p:ext uri="{BB962C8B-B14F-4D97-AF65-F5344CB8AC3E}">
        <p14:creationId xmlns:p14="http://schemas.microsoft.com/office/powerpoint/2010/main" val="362388868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accent2">
            <a:lumMod val="75000"/>
          </a:schemeClr>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8277701-9A59-452B-9357-928FD7000313}"/>
              </a:ext>
            </a:extLst>
          </p:cNvPr>
          <p:cNvSpPr txBox="1"/>
          <p:nvPr/>
        </p:nvSpPr>
        <p:spPr>
          <a:xfrm>
            <a:off x="411272" y="251297"/>
            <a:ext cx="11466403" cy="369332"/>
          </a:xfrm>
          <a:prstGeom prst="rect">
            <a:avLst/>
          </a:prstGeom>
          <a:solidFill>
            <a:schemeClr val="bg1"/>
          </a:solidFill>
          <a:ln>
            <a:noFill/>
          </a:ln>
        </p:spPr>
        <p:txBody>
          <a:bodyPr wrap="square" rtlCol="0">
            <a:spAutoFit/>
          </a:bodyPr>
          <a:lstStyle/>
          <a:p>
            <a:pPr algn="ctr"/>
            <a:r>
              <a:rPr lang="en-US" dirty="0"/>
              <a:t>SQL Interview Question 1</a:t>
            </a:r>
          </a:p>
        </p:txBody>
      </p:sp>
      <p:sp>
        <p:nvSpPr>
          <p:cNvPr id="14" name="TextBox 13">
            <a:extLst>
              <a:ext uri="{FF2B5EF4-FFF2-40B4-BE49-F238E27FC236}">
                <a16:creationId xmlns:a16="http://schemas.microsoft.com/office/drawing/2014/main" id="{B2962D51-B31D-4AE9-9646-CC5608A7D4BE}"/>
              </a:ext>
            </a:extLst>
          </p:cNvPr>
          <p:cNvSpPr txBox="1"/>
          <p:nvPr/>
        </p:nvSpPr>
        <p:spPr>
          <a:xfrm>
            <a:off x="9121486" y="5149840"/>
            <a:ext cx="2910841" cy="1708160"/>
          </a:xfrm>
          <a:prstGeom prst="rect">
            <a:avLst/>
          </a:prstGeom>
          <a:solidFill>
            <a:schemeClr val="tx1"/>
          </a:solidFill>
          <a:ln>
            <a:noFill/>
          </a:ln>
        </p:spPr>
        <p:txBody>
          <a:bodyPr wrap="square" rtlCol="0">
            <a:spAutoFit/>
          </a:bodyPr>
          <a:lstStyle/>
          <a:p>
            <a:r>
              <a:rPr lang="en-US" sz="700" dirty="0">
                <a:solidFill>
                  <a:schemeClr val="bg1"/>
                </a:solidFill>
              </a:rPr>
              <a:t>select * from</a:t>
            </a:r>
          </a:p>
          <a:p>
            <a:endParaRPr lang="en-US" sz="700" dirty="0">
              <a:solidFill>
                <a:schemeClr val="bg1"/>
              </a:solidFill>
            </a:endParaRPr>
          </a:p>
          <a:p>
            <a:r>
              <a:rPr lang="en-US" sz="700" dirty="0">
                <a:solidFill>
                  <a:schemeClr val="bg1"/>
                </a:solidFill>
              </a:rPr>
              <a:t>(select </a:t>
            </a:r>
            <a:r>
              <a:rPr lang="en-US" sz="700" dirty="0" err="1">
                <a:solidFill>
                  <a:schemeClr val="bg1"/>
                </a:solidFill>
              </a:rPr>
              <a:t>loanid</a:t>
            </a:r>
            <a:r>
              <a:rPr lang="en-US" sz="700" dirty="0">
                <a:solidFill>
                  <a:schemeClr val="bg1"/>
                </a:solidFill>
              </a:rPr>
              <a:t>, </a:t>
            </a:r>
            <a:r>
              <a:rPr lang="en-US" sz="700" dirty="0" err="1">
                <a:solidFill>
                  <a:schemeClr val="bg1"/>
                </a:solidFill>
              </a:rPr>
              <a:t>loan_amt</a:t>
            </a:r>
            <a:r>
              <a:rPr lang="en-US" sz="700" dirty="0">
                <a:solidFill>
                  <a:schemeClr val="bg1"/>
                </a:solidFill>
              </a:rPr>
              <a:t>::money, </a:t>
            </a:r>
            <a:r>
              <a:rPr lang="en-US" sz="700" dirty="0" err="1">
                <a:solidFill>
                  <a:schemeClr val="bg1"/>
                </a:solidFill>
              </a:rPr>
              <a:t>s.state</a:t>
            </a:r>
            <a:r>
              <a:rPr lang="en-US" sz="700" dirty="0">
                <a:solidFill>
                  <a:schemeClr val="bg1"/>
                </a:solidFill>
              </a:rPr>
              <a:t>,</a:t>
            </a:r>
          </a:p>
          <a:p>
            <a:r>
              <a:rPr lang="en-US" sz="700" dirty="0">
                <a:solidFill>
                  <a:schemeClr val="bg1"/>
                </a:solidFill>
              </a:rPr>
              <a:t>	case 	when </a:t>
            </a:r>
            <a:r>
              <a:rPr lang="en-US" sz="700" dirty="0" err="1">
                <a:solidFill>
                  <a:schemeClr val="bg1"/>
                </a:solidFill>
              </a:rPr>
              <a:t>a.mbp_test_flag</a:t>
            </a:r>
            <a:r>
              <a:rPr lang="en-US" sz="700" dirty="0">
                <a:solidFill>
                  <a:schemeClr val="bg1"/>
                </a:solidFill>
              </a:rPr>
              <a:t> in('MBP_109','MBP_129','MBP_149') then 'MBP Test'</a:t>
            </a:r>
          </a:p>
          <a:p>
            <a:r>
              <a:rPr lang="en-US" sz="700" dirty="0">
                <a:solidFill>
                  <a:schemeClr val="bg1"/>
                </a:solidFill>
              </a:rPr>
              <a:t>			when </a:t>
            </a:r>
            <a:r>
              <a:rPr lang="en-US" sz="700" dirty="0" err="1">
                <a:solidFill>
                  <a:schemeClr val="bg1"/>
                </a:solidFill>
              </a:rPr>
              <a:t>a.mbp_test_flag</a:t>
            </a:r>
            <a:r>
              <a:rPr lang="en-US" sz="700" dirty="0">
                <a:solidFill>
                  <a:schemeClr val="bg1"/>
                </a:solidFill>
              </a:rPr>
              <a:t> in ('MBP_CONTROL') then 'MBP Control' </a:t>
            </a:r>
          </a:p>
          <a:p>
            <a:r>
              <a:rPr lang="en-US" sz="700" dirty="0">
                <a:solidFill>
                  <a:schemeClr val="bg1"/>
                </a:solidFill>
              </a:rPr>
              <a:t> 			else </a:t>
            </a:r>
            <a:r>
              <a:rPr lang="en-US" sz="700" dirty="0" err="1">
                <a:solidFill>
                  <a:schemeClr val="bg1"/>
                </a:solidFill>
              </a:rPr>
              <a:t>a.mbp_test_flag</a:t>
            </a:r>
            <a:r>
              <a:rPr lang="en-US" sz="700" dirty="0">
                <a:solidFill>
                  <a:schemeClr val="bg1"/>
                </a:solidFill>
              </a:rPr>
              <a:t> end as "</a:t>
            </a:r>
            <a:r>
              <a:rPr lang="en-US" sz="700" dirty="0" err="1">
                <a:solidFill>
                  <a:schemeClr val="bg1"/>
                </a:solidFill>
              </a:rPr>
              <a:t>MBP_Flag</a:t>
            </a:r>
            <a:r>
              <a:rPr lang="en-US" sz="700" dirty="0">
                <a:solidFill>
                  <a:schemeClr val="bg1"/>
                </a:solidFill>
              </a:rPr>
              <a:t>"</a:t>
            </a:r>
          </a:p>
          <a:p>
            <a:r>
              <a:rPr lang="en-US" sz="700" dirty="0">
                <a:solidFill>
                  <a:schemeClr val="bg1"/>
                </a:solidFill>
              </a:rPr>
              <a:t>from loans l</a:t>
            </a:r>
          </a:p>
          <a:p>
            <a:r>
              <a:rPr lang="en-US" sz="700" dirty="0">
                <a:solidFill>
                  <a:schemeClr val="bg1"/>
                </a:solidFill>
              </a:rPr>
              <a:t>inner join applications a on </a:t>
            </a:r>
            <a:r>
              <a:rPr lang="en-US" sz="700" dirty="0" err="1">
                <a:solidFill>
                  <a:schemeClr val="bg1"/>
                </a:solidFill>
              </a:rPr>
              <a:t>l.clname</a:t>
            </a:r>
            <a:r>
              <a:rPr lang="en-US" sz="700" dirty="0">
                <a:solidFill>
                  <a:schemeClr val="bg1"/>
                </a:solidFill>
              </a:rPr>
              <a:t> = </a:t>
            </a:r>
            <a:r>
              <a:rPr lang="en-US" sz="700" dirty="0" err="1">
                <a:solidFill>
                  <a:schemeClr val="bg1"/>
                </a:solidFill>
              </a:rPr>
              <a:t>a.clname</a:t>
            </a:r>
            <a:endParaRPr lang="en-US" sz="700" dirty="0">
              <a:solidFill>
                <a:schemeClr val="bg1"/>
              </a:solidFill>
            </a:endParaRPr>
          </a:p>
          <a:p>
            <a:r>
              <a:rPr lang="en-US" sz="700" dirty="0">
                <a:solidFill>
                  <a:schemeClr val="bg1"/>
                </a:solidFill>
              </a:rPr>
              <a:t>inner join state s on </a:t>
            </a:r>
            <a:r>
              <a:rPr lang="en-US" sz="700" dirty="0" err="1">
                <a:solidFill>
                  <a:schemeClr val="bg1"/>
                </a:solidFill>
              </a:rPr>
              <a:t>a.state</a:t>
            </a:r>
            <a:r>
              <a:rPr lang="en-US" sz="700" dirty="0">
                <a:solidFill>
                  <a:schemeClr val="bg1"/>
                </a:solidFill>
              </a:rPr>
              <a:t> = </a:t>
            </a:r>
            <a:r>
              <a:rPr lang="en-US" sz="700" dirty="0" err="1">
                <a:solidFill>
                  <a:schemeClr val="bg1"/>
                </a:solidFill>
              </a:rPr>
              <a:t>s.state_id</a:t>
            </a:r>
            <a:r>
              <a:rPr lang="en-US" sz="700" dirty="0">
                <a:solidFill>
                  <a:schemeClr val="bg1"/>
                </a:solidFill>
              </a:rPr>
              <a:t>) a</a:t>
            </a:r>
          </a:p>
          <a:p>
            <a:endParaRPr lang="en-US" sz="700" dirty="0">
              <a:solidFill>
                <a:schemeClr val="bg1"/>
              </a:solidFill>
            </a:endParaRPr>
          </a:p>
          <a:p>
            <a:r>
              <a:rPr lang="en-US" sz="700" dirty="0">
                <a:solidFill>
                  <a:schemeClr val="bg1"/>
                </a:solidFill>
              </a:rPr>
              <a:t>where "</a:t>
            </a:r>
            <a:r>
              <a:rPr lang="en-US" sz="700" dirty="0" err="1">
                <a:solidFill>
                  <a:schemeClr val="bg1"/>
                </a:solidFill>
              </a:rPr>
              <a:t>MBP_Flag</a:t>
            </a:r>
            <a:r>
              <a:rPr lang="en-US" sz="700" dirty="0">
                <a:solidFill>
                  <a:schemeClr val="bg1"/>
                </a:solidFill>
              </a:rPr>
              <a:t>" not like '%</a:t>
            </a:r>
            <a:r>
              <a:rPr lang="en-US" sz="700" dirty="0" err="1">
                <a:solidFill>
                  <a:schemeClr val="bg1"/>
                </a:solidFill>
              </a:rPr>
              <a:t>NotEligible</a:t>
            </a:r>
            <a:r>
              <a:rPr lang="en-US" sz="700" dirty="0">
                <a:solidFill>
                  <a:schemeClr val="bg1"/>
                </a:solidFill>
              </a:rPr>
              <a:t>%';</a:t>
            </a:r>
          </a:p>
        </p:txBody>
      </p:sp>
      <p:cxnSp>
        <p:nvCxnSpPr>
          <p:cNvPr id="29" name="Straight Arrow Connector 28">
            <a:extLst>
              <a:ext uri="{FF2B5EF4-FFF2-40B4-BE49-F238E27FC236}">
                <a16:creationId xmlns:a16="http://schemas.microsoft.com/office/drawing/2014/main" id="{BD5C523F-79DB-4787-9E0C-F850A0C15097}"/>
              </a:ext>
            </a:extLst>
          </p:cNvPr>
          <p:cNvCxnSpPr>
            <a:cxnSpLocks/>
          </p:cNvCxnSpPr>
          <p:nvPr/>
        </p:nvCxnSpPr>
        <p:spPr>
          <a:xfrm flipV="1">
            <a:off x="4140679" y="3239426"/>
            <a:ext cx="655287" cy="98751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E039183B-CF4D-C6A2-728D-3BFCEF4C3BE9}"/>
              </a:ext>
            </a:extLst>
          </p:cNvPr>
          <p:cNvPicPr>
            <a:picLocks noChangeAspect="1"/>
          </p:cNvPicPr>
          <p:nvPr/>
        </p:nvPicPr>
        <p:blipFill>
          <a:blip r:embed="rId2"/>
          <a:stretch>
            <a:fillRect/>
          </a:stretch>
        </p:blipFill>
        <p:spPr>
          <a:xfrm>
            <a:off x="242038" y="788670"/>
            <a:ext cx="7201961" cy="3750434"/>
          </a:xfrm>
          <a:prstGeom prst="rect">
            <a:avLst/>
          </a:prstGeom>
        </p:spPr>
      </p:pic>
      <p:pic>
        <p:nvPicPr>
          <p:cNvPr id="8" name="Picture 7">
            <a:extLst>
              <a:ext uri="{FF2B5EF4-FFF2-40B4-BE49-F238E27FC236}">
                <a16:creationId xmlns:a16="http://schemas.microsoft.com/office/drawing/2014/main" id="{BF2C074C-5A8D-FD37-9C7F-24D4911869EE}"/>
              </a:ext>
            </a:extLst>
          </p:cNvPr>
          <p:cNvPicPr>
            <a:picLocks noChangeAspect="1"/>
          </p:cNvPicPr>
          <p:nvPr/>
        </p:nvPicPr>
        <p:blipFill>
          <a:blip r:embed="rId3"/>
          <a:stretch>
            <a:fillRect/>
          </a:stretch>
        </p:blipFill>
        <p:spPr>
          <a:xfrm>
            <a:off x="7593936" y="788669"/>
            <a:ext cx="4238735" cy="3750433"/>
          </a:xfrm>
          <a:prstGeom prst="rect">
            <a:avLst/>
          </a:prstGeom>
        </p:spPr>
      </p:pic>
    </p:spTree>
    <p:extLst>
      <p:ext uri="{BB962C8B-B14F-4D97-AF65-F5344CB8AC3E}">
        <p14:creationId xmlns:p14="http://schemas.microsoft.com/office/powerpoint/2010/main" val="152370623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accent2">
            <a:lumMod val="75000"/>
          </a:schemeClr>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8277701-9A59-452B-9357-928FD7000313}"/>
              </a:ext>
            </a:extLst>
          </p:cNvPr>
          <p:cNvSpPr txBox="1"/>
          <p:nvPr/>
        </p:nvSpPr>
        <p:spPr>
          <a:xfrm>
            <a:off x="411272" y="251297"/>
            <a:ext cx="11466403" cy="369332"/>
          </a:xfrm>
          <a:prstGeom prst="rect">
            <a:avLst/>
          </a:prstGeom>
          <a:solidFill>
            <a:schemeClr val="bg1"/>
          </a:solidFill>
          <a:ln>
            <a:noFill/>
          </a:ln>
        </p:spPr>
        <p:txBody>
          <a:bodyPr wrap="square" rtlCol="0">
            <a:spAutoFit/>
          </a:bodyPr>
          <a:lstStyle/>
          <a:p>
            <a:pPr algn="ctr"/>
            <a:r>
              <a:rPr lang="en-US" dirty="0"/>
              <a:t>SQL Interview Question 2</a:t>
            </a:r>
          </a:p>
        </p:txBody>
      </p:sp>
      <p:sp>
        <p:nvSpPr>
          <p:cNvPr id="14" name="TextBox 13">
            <a:extLst>
              <a:ext uri="{FF2B5EF4-FFF2-40B4-BE49-F238E27FC236}">
                <a16:creationId xmlns:a16="http://schemas.microsoft.com/office/drawing/2014/main" id="{B2962D51-B31D-4AE9-9646-CC5608A7D4BE}"/>
              </a:ext>
            </a:extLst>
          </p:cNvPr>
          <p:cNvSpPr txBox="1"/>
          <p:nvPr/>
        </p:nvSpPr>
        <p:spPr>
          <a:xfrm>
            <a:off x="8966834" y="4416743"/>
            <a:ext cx="2910841" cy="2246769"/>
          </a:xfrm>
          <a:prstGeom prst="rect">
            <a:avLst/>
          </a:prstGeom>
          <a:solidFill>
            <a:schemeClr val="tx1"/>
          </a:solidFill>
          <a:ln>
            <a:noFill/>
          </a:ln>
        </p:spPr>
        <p:txBody>
          <a:bodyPr wrap="square" rtlCol="0">
            <a:spAutoFit/>
          </a:bodyPr>
          <a:lstStyle/>
          <a:p>
            <a:r>
              <a:rPr lang="en-US" sz="700" dirty="0">
                <a:solidFill>
                  <a:schemeClr val="bg1"/>
                </a:solidFill>
              </a:rPr>
              <a:t>select </a:t>
            </a:r>
            <a:r>
              <a:rPr lang="en-US" sz="700" dirty="0" err="1">
                <a:solidFill>
                  <a:schemeClr val="bg1"/>
                </a:solidFill>
              </a:rPr>
              <a:t>lead_id</a:t>
            </a:r>
            <a:r>
              <a:rPr lang="en-US" sz="700" dirty="0">
                <a:solidFill>
                  <a:schemeClr val="bg1"/>
                </a:solidFill>
              </a:rPr>
              <a:t>, </a:t>
            </a:r>
            <a:r>
              <a:rPr lang="en-US" sz="700" dirty="0" err="1">
                <a:solidFill>
                  <a:schemeClr val="bg1"/>
                </a:solidFill>
              </a:rPr>
              <a:t>customer_id</a:t>
            </a:r>
            <a:r>
              <a:rPr lang="en-US" sz="700" dirty="0">
                <a:solidFill>
                  <a:schemeClr val="bg1"/>
                </a:solidFill>
              </a:rPr>
              <a:t>, "</a:t>
            </a:r>
            <a:r>
              <a:rPr lang="en-US" sz="700" dirty="0" err="1">
                <a:solidFill>
                  <a:schemeClr val="bg1"/>
                </a:solidFill>
              </a:rPr>
              <a:t>MBP_Flag</a:t>
            </a:r>
            <a:r>
              <a:rPr lang="en-US" sz="700" dirty="0">
                <a:solidFill>
                  <a:schemeClr val="bg1"/>
                </a:solidFill>
              </a:rPr>
              <a:t>" </a:t>
            </a:r>
          </a:p>
          <a:p>
            <a:r>
              <a:rPr lang="en-US" sz="700" dirty="0">
                <a:solidFill>
                  <a:schemeClr val="bg1"/>
                </a:solidFill>
              </a:rPr>
              <a:t>from</a:t>
            </a:r>
          </a:p>
          <a:p>
            <a:endParaRPr lang="en-US" sz="700" dirty="0">
              <a:solidFill>
                <a:schemeClr val="bg1"/>
              </a:solidFill>
            </a:endParaRPr>
          </a:p>
          <a:p>
            <a:r>
              <a:rPr lang="en-US" sz="700" dirty="0">
                <a:solidFill>
                  <a:schemeClr val="bg1"/>
                </a:solidFill>
              </a:rPr>
              <a:t>(select </a:t>
            </a:r>
            <a:r>
              <a:rPr lang="en-US" sz="700" dirty="0" err="1">
                <a:solidFill>
                  <a:schemeClr val="bg1"/>
                </a:solidFill>
              </a:rPr>
              <a:t>lead_id</a:t>
            </a:r>
            <a:r>
              <a:rPr lang="en-US" sz="700" dirty="0">
                <a:solidFill>
                  <a:schemeClr val="bg1"/>
                </a:solidFill>
              </a:rPr>
              <a:t>, </a:t>
            </a:r>
            <a:r>
              <a:rPr lang="en-US" sz="700" dirty="0" err="1">
                <a:solidFill>
                  <a:schemeClr val="bg1"/>
                </a:solidFill>
              </a:rPr>
              <a:t>customer_id</a:t>
            </a:r>
            <a:r>
              <a:rPr lang="en-US" sz="700" dirty="0">
                <a:solidFill>
                  <a:schemeClr val="bg1"/>
                </a:solidFill>
              </a:rPr>
              <a:t>, "</a:t>
            </a:r>
            <a:r>
              <a:rPr lang="en-US" sz="700" dirty="0" err="1">
                <a:solidFill>
                  <a:schemeClr val="bg1"/>
                </a:solidFill>
              </a:rPr>
              <a:t>MBP_Flag</a:t>
            </a:r>
            <a:r>
              <a:rPr lang="en-US" sz="700" dirty="0">
                <a:solidFill>
                  <a:schemeClr val="bg1"/>
                </a:solidFill>
              </a:rPr>
              <a:t>",</a:t>
            </a:r>
          </a:p>
          <a:p>
            <a:r>
              <a:rPr lang="en-US" sz="700" dirty="0">
                <a:solidFill>
                  <a:schemeClr val="bg1"/>
                </a:solidFill>
              </a:rPr>
              <a:t>	</a:t>
            </a:r>
            <a:r>
              <a:rPr lang="en-US" sz="700" dirty="0" err="1">
                <a:solidFill>
                  <a:schemeClr val="bg1"/>
                </a:solidFill>
              </a:rPr>
              <a:t>row_number</a:t>
            </a:r>
            <a:r>
              <a:rPr lang="en-US" sz="700" dirty="0">
                <a:solidFill>
                  <a:schemeClr val="bg1"/>
                </a:solidFill>
              </a:rPr>
              <a:t>() over (partition by </a:t>
            </a:r>
            <a:r>
              <a:rPr lang="en-US" sz="700" dirty="0" err="1">
                <a:solidFill>
                  <a:schemeClr val="bg1"/>
                </a:solidFill>
              </a:rPr>
              <a:t>customer_id</a:t>
            </a:r>
            <a:r>
              <a:rPr lang="en-US" sz="700" dirty="0">
                <a:solidFill>
                  <a:schemeClr val="bg1"/>
                </a:solidFill>
              </a:rPr>
              <a:t>)::int as duplicates</a:t>
            </a:r>
          </a:p>
          <a:p>
            <a:r>
              <a:rPr lang="en-US" sz="700" dirty="0">
                <a:solidFill>
                  <a:schemeClr val="bg1"/>
                </a:solidFill>
              </a:rPr>
              <a:t>from</a:t>
            </a:r>
          </a:p>
          <a:p>
            <a:r>
              <a:rPr lang="en-US" sz="700" dirty="0">
                <a:solidFill>
                  <a:schemeClr val="bg1"/>
                </a:solidFill>
              </a:rPr>
              <a:t>	</a:t>
            </a:r>
          </a:p>
          <a:p>
            <a:r>
              <a:rPr lang="en-US" sz="700" dirty="0">
                <a:solidFill>
                  <a:schemeClr val="bg1"/>
                </a:solidFill>
              </a:rPr>
              <a:t>(select </a:t>
            </a:r>
            <a:r>
              <a:rPr lang="en-US" sz="700" dirty="0" err="1">
                <a:solidFill>
                  <a:schemeClr val="bg1"/>
                </a:solidFill>
              </a:rPr>
              <a:t>lead_id</a:t>
            </a:r>
            <a:r>
              <a:rPr lang="en-US" sz="700" dirty="0">
                <a:solidFill>
                  <a:schemeClr val="bg1"/>
                </a:solidFill>
              </a:rPr>
              <a:t>, </a:t>
            </a:r>
            <a:r>
              <a:rPr lang="en-US" sz="700" dirty="0" err="1">
                <a:solidFill>
                  <a:schemeClr val="bg1"/>
                </a:solidFill>
              </a:rPr>
              <a:t>customer_id</a:t>
            </a:r>
            <a:r>
              <a:rPr lang="en-US" sz="700" dirty="0">
                <a:solidFill>
                  <a:schemeClr val="bg1"/>
                </a:solidFill>
              </a:rPr>
              <a:t>, </a:t>
            </a:r>
            <a:r>
              <a:rPr lang="en-US" sz="700" dirty="0" err="1">
                <a:solidFill>
                  <a:schemeClr val="bg1"/>
                </a:solidFill>
              </a:rPr>
              <a:t>lead_time</a:t>
            </a:r>
            <a:r>
              <a:rPr lang="en-US" sz="700" dirty="0">
                <a:solidFill>
                  <a:schemeClr val="bg1"/>
                </a:solidFill>
              </a:rPr>
              <a:t>,</a:t>
            </a:r>
          </a:p>
          <a:p>
            <a:r>
              <a:rPr lang="en-US" sz="700" dirty="0">
                <a:solidFill>
                  <a:schemeClr val="bg1"/>
                </a:solidFill>
              </a:rPr>
              <a:t>	case 	when </a:t>
            </a:r>
            <a:r>
              <a:rPr lang="en-US" sz="700" dirty="0" err="1">
                <a:solidFill>
                  <a:schemeClr val="bg1"/>
                </a:solidFill>
              </a:rPr>
              <a:t>mbp_test_flag</a:t>
            </a:r>
            <a:r>
              <a:rPr lang="en-US" sz="700" dirty="0">
                <a:solidFill>
                  <a:schemeClr val="bg1"/>
                </a:solidFill>
              </a:rPr>
              <a:t> in('MBP_109','MBP_129','MBP_149') then '</a:t>
            </a:r>
            <a:r>
              <a:rPr lang="en-US" sz="700" dirty="0" err="1">
                <a:solidFill>
                  <a:schemeClr val="bg1"/>
                </a:solidFill>
              </a:rPr>
              <a:t>MBP_Test</a:t>
            </a:r>
            <a:r>
              <a:rPr lang="en-US" sz="700" dirty="0">
                <a:solidFill>
                  <a:schemeClr val="bg1"/>
                </a:solidFill>
              </a:rPr>
              <a:t>'</a:t>
            </a:r>
          </a:p>
          <a:p>
            <a:r>
              <a:rPr lang="en-US" sz="700" dirty="0">
                <a:solidFill>
                  <a:schemeClr val="bg1"/>
                </a:solidFill>
              </a:rPr>
              <a:t>			when </a:t>
            </a:r>
            <a:r>
              <a:rPr lang="en-US" sz="700" dirty="0" err="1">
                <a:solidFill>
                  <a:schemeClr val="bg1"/>
                </a:solidFill>
              </a:rPr>
              <a:t>mbp_test_flag</a:t>
            </a:r>
            <a:r>
              <a:rPr lang="en-US" sz="700" dirty="0">
                <a:solidFill>
                  <a:schemeClr val="bg1"/>
                </a:solidFill>
              </a:rPr>
              <a:t> in ('MBP_CONTROL') then '</a:t>
            </a:r>
            <a:r>
              <a:rPr lang="en-US" sz="700" dirty="0" err="1">
                <a:solidFill>
                  <a:schemeClr val="bg1"/>
                </a:solidFill>
              </a:rPr>
              <a:t>MBP_Control</a:t>
            </a:r>
            <a:r>
              <a:rPr lang="en-US" sz="700" dirty="0">
                <a:solidFill>
                  <a:schemeClr val="bg1"/>
                </a:solidFill>
              </a:rPr>
              <a:t>' </a:t>
            </a:r>
          </a:p>
          <a:p>
            <a:r>
              <a:rPr lang="en-US" sz="700" dirty="0">
                <a:solidFill>
                  <a:schemeClr val="bg1"/>
                </a:solidFill>
              </a:rPr>
              <a:t> 			else </a:t>
            </a:r>
            <a:r>
              <a:rPr lang="en-US" sz="700" dirty="0" err="1">
                <a:solidFill>
                  <a:schemeClr val="bg1"/>
                </a:solidFill>
              </a:rPr>
              <a:t>mbp_test_flag</a:t>
            </a:r>
            <a:r>
              <a:rPr lang="en-US" sz="700" dirty="0">
                <a:solidFill>
                  <a:schemeClr val="bg1"/>
                </a:solidFill>
              </a:rPr>
              <a:t> end as "</a:t>
            </a:r>
            <a:r>
              <a:rPr lang="en-US" sz="700" dirty="0" err="1">
                <a:solidFill>
                  <a:schemeClr val="bg1"/>
                </a:solidFill>
              </a:rPr>
              <a:t>MBP_Flag</a:t>
            </a:r>
            <a:r>
              <a:rPr lang="en-US" sz="700" dirty="0">
                <a:solidFill>
                  <a:schemeClr val="bg1"/>
                </a:solidFill>
              </a:rPr>
              <a:t>"</a:t>
            </a:r>
          </a:p>
          <a:p>
            <a:r>
              <a:rPr lang="en-US" sz="700" dirty="0">
                <a:solidFill>
                  <a:schemeClr val="bg1"/>
                </a:solidFill>
              </a:rPr>
              <a:t>from leads</a:t>
            </a:r>
          </a:p>
          <a:p>
            <a:r>
              <a:rPr lang="en-US" sz="700" dirty="0">
                <a:solidFill>
                  <a:schemeClr val="bg1"/>
                </a:solidFill>
              </a:rPr>
              <a:t>order by 2,3) a) aa</a:t>
            </a:r>
          </a:p>
          <a:p>
            <a:endParaRPr lang="en-US" sz="700" dirty="0">
              <a:solidFill>
                <a:schemeClr val="bg1"/>
              </a:solidFill>
            </a:endParaRPr>
          </a:p>
          <a:p>
            <a:r>
              <a:rPr lang="en-US" sz="700" dirty="0">
                <a:solidFill>
                  <a:schemeClr val="bg1"/>
                </a:solidFill>
              </a:rPr>
              <a:t>where duplicates = 1;</a:t>
            </a:r>
          </a:p>
        </p:txBody>
      </p:sp>
      <p:pic>
        <p:nvPicPr>
          <p:cNvPr id="3" name="Picture 2">
            <a:extLst>
              <a:ext uri="{FF2B5EF4-FFF2-40B4-BE49-F238E27FC236}">
                <a16:creationId xmlns:a16="http://schemas.microsoft.com/office/drawing/2014/main" id="{CAC88447-4B83-6312-47D9-BE27130321EF}"/>
              </a:ext>
            </a:extLst>
          </p:cNvPr>
          <p:cNvPicPr>
            <a:picLocks noChangeAspect="1"/>
          </p:cNvPicPr>
          <p:nvPr/>
        </p:nvPicPr>
        <p:blipFill>
          <a:blip r:embed="rId2"/>
          <a:stretch>
            <a:fillRect/>
          </a:stretch>
        </p:blipFill>
        <p:spPr>
          <a:xfrm>
            <a:off x="227981" y="788331"/>
            <a:ext cx="5589495" cy="2640669"/>
          </a:xfrm>
          <a:prstGeom prst="rect">
            <a:avLst/>
          </a:prstGeom>
        </p:spPr>
      </p:pic>
      <p:pic>
        <p:nvPicPr>
          <p:cNvPr id="7" name="Picture 6">
            <a:extLst>
              <a:ext uri="{FF2B5EF4-FFF2-40B4-BE49-F238E27FC236}">
                <a16:creationId xmlns:a16="http://schemas.microsoft.com/office/drawing/2014/main" id="{A419C984-63D3-F2D3-2D00-73B37A6E95FD}"/>
              </a:ext>
            </a:extLst>
          </p:cNvPr>
          <p:cNvPicPr>
            <a:picLocks noChangeAspect="1"/>
          </p:cNvPicPr>
          <p:nvPr/>
        </p:nvPicPr>
        <p:blipFill>
          <a:blip r:embed="rId3"/>
          <a:stretch>
            <a:fillRect/>
          </a:stretch>
        </p:blipFill>
        <p:spPr>
          <a:xfrm>
            <a:off x="6190593" y="788331"/>
            <a:ext cx="5003458" cy="3562952"/>
          </a:xfrm>
          <a:prstGeom prst="rect">
            <a:avLst/>
          </a:prstGeom>
        </p:spPr>
      </p:pic>
    </p:spTree>
    <p:extLst>
      <p:ext uri="{BB962C8B-B14F-4D97-AF65-F5344CB8AC3E}">
        <p14:creationId xmlns:p14="http://schemas.microsoft.com/office/powerpoint/2010/main" val="30313918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82D6C8E-1610-424F-83A4-E6611ABD64E0}"/>
              </a:ext>
            </a:extLst>
          </p:cNvPr>
          <p:cNvPicPr>
            <a:picLocks noChangeAspect="1"/>
          </p:cNvPicPr>
          <p:nvPr/>
        </p:nvPicPr>
        <p:blipFill>
          <a:blip r:embed="rId2"/>
          <a:stretch>
            <a:fillRect/>
          </a:stretch>
        </p:blipFill>
        <p:spPr>
          <a:xfrm>
            <a:off x="86725" y="743134"/>
            <a:ext cx="7694120" cy="4559807"/>
          </a:xfrm>
          <a:prstGeom prst="rect">
            <a:avLst/>
          </a:prstGeom>
        </p:spPr>
      </p:pic>
      <p:sp>
        <p:nvSpPr>
          <p:cNvPr id="5" name="TextBox 4">
            <a:extLst>
              <a:ext uri="{FF2B5EF4-FFF2-40B4-BE49-F238E27FC236}">
                <a16:creationId xmlns:a16="http://schemas.microsoft.com/office/drawing/2014/main" id="{08277701-9A59-452B-9357-928FD7000313}"/>
              </a:ext>
            </a:extLst>
          </p:cNvPr>
          <p:cNvSpPr txBox="1"/>
          <p:nvPr/>
        </p:nvSpPr>
        <p:spPr>
          <a:xfrm>
            <a:off x="411272" y="251297"/>
            <a:ext cx="11466403" cy="369332"/>
          </a:xfrm>
          <a:prstGeom prst="rect">
            <a:avLst/>
          </a:prstGeom>
          <a:solidFill>
            <a:schemeClr val="bg1"/>
          </a:solidFill>
          <a:ln>
            <a:noFill/>
          </a:ln>
        </p:spPr>
        <p:txBody>
          <a:bodyPr wrap="square" rtlCol="0">
            <a:spAutoFit/>
          </a:bodyPr>
          <a:lstStyle/>
          <a:p>
            <a:pPr algn="ctr"/>
            <a:r>
              <a:rPr lang="en-US" dirty="0"/>
              <a:t>Count/Sum + Case (Aggregation + Case Statement)</a:t>
            </a:r>
          </a:p>
        </p:txBody>
      </p:sp>
      <p:sp>
        <p:nvSpPr>
          <p:cNvPr id="20" name="TextBox 19">
            <a:extLst>
              <a:ext uri="{FF2B5EF4-FFF2-40B4-BE49-F238E27FC236}">
                <a16:creationId xmlns:a16="http://schemas.microsoft.com/office/drawing/2014/main" id="{88BD09ED-276C-4572-9C33-E3F9FFD599AD}"/>
              </a:ext>
            </a:extLst>
          </p:cNvPr>
          <p:cNvSpPr txBox="1"/>
          <p:nvPr/>
        </p:nvSpPr>
        <p:spPr>
          <a:xfrm>
            <a:off x="9194434" y="4817632"/>
            <a:ext cx="2910841" cy="1892826"/>
          </a:xfrm>
          <a:prstGeom prst="rect">
            <a:avLst/>
          </a:prstGeom>
          <a:solidFill>
            <a:schemeClr val="tx1"/>
          </a:solidFill>
          <a:ln>
            <a:noFill/>
          </a:ln>
        </p:spPr>
        <p:txBody>
          <a:bodyPr wrap="square" rtlCol="0">
            <a:spAutoFit/>
          </a:bodyPr>
          <a:lstStyle/>
          <a:p>
            <a:r>
              <a:rPr lang="en-US" sz="900" dirty="0">
                <a:solidFill>
                  <a:schemeClr val="bg1"/>
                </a:solidFill>
              </a:rPr>
              <a:t>select </a:t>
            </a:r>
            <a:r>
              <a:rPr lang="en-US" sz="900" dirty="0" err="1">
                <a:solidFill>
                  <a:schemeClr val="bg1"/>
                </a:solidFill>
              </a:rPr>
              <a:t>employeename</a:t>
            </a:r>
            <a:r>
              <a:rPr lang="en-US" sz="900" dirty="0">
                <a:solidFill>
                  <a:schemeClr val="bg1"/>
                </a:solidFill>
              </a:rPr>
              <a:t>,</a:t>
            </a:r>
          </a:p>
          <a:p>
            <a:r>
              <a:rPr lang="en-US" sz="900" dirty="0">
                <a:solidFill>
                  <a:schemeClr val="bg1"/>
                </a:solidFill>
              </a:rPr>
              <a:t>	count (*) as "</a:t>
            </a:r>
            <a:r>
              <a:rPr lang="en-US" sz="900" dirty="0" err="1">
                <a:solidFill>
                  <a:schemeClr val="bg1"/>
                </a:solidFill>
              </a:rPr>
              <a:t>Count_Records</a:t>
            </a:r>
            <a:r>
              <a:rPr lang="en-US" sz="900" dirty="0">
                <a:solidFill>
                  <a:schemeClr val="bg1"/>
                </a:solidFill>
              </a:rPr>
              <a:t>",</a:t>
            </a:r>
          </a:p>
          <a:p>
            <a:r>
              <a:rPr lang="en-US" sz="900" dirty="0">
                <a:solidFill>
                  <a:schemeClr val="bg1"/>
                </a:solidFill>
              </a:rPr>
              <a:t>	sum (case when </a:t>
            </a:r>
            <a:r>
              <a:rPr lang="en-US" sz="900" dirty="0" err="1">
                <a:solidFill>
                  <a:schemeClr val="bg1"/>
                </a:solidFill>
              </a:rPr>
              <a:t>timein</a:t>
            </a:r>
            <a:r>
              <a:rPr lang="en-US" sz="900" dirty="0">
                <a:solidFill>
                  <a:schemeClr val="bg1"/>
                </a:solidFill>
              </a:rPr>
              <a:t> is null then 1 else 0 end) as "</a:t>
            </a:r>
            <a:r>
              <a:rPr lang="en-US" sz="900" dirty="0" err="1">
                <a:solidFill>
                  <a:schemeClr val="bg1"/>
                </a:solidFill>
              </a:rPr>
              <a:t>IncompleteTimeIn</a:t>
            </a:r>
            <a:r>
              <a:rPr lang="en-US" sz="900" dirty="0">
                <a:solidFill>
                  <a:schemeClr val="bg1"/>
                </a:solidFill>
              </a:rPr>
              <a:t>",</a:t>
            </a:r>
          </a:p>
          <a:p>
            <a:r>
              <a:rPr lang="en-US" sz="900" dirty="0">
                <a:solidFill>
                  <a:schemeClr val="bg1"/>
                </a:solidFill>
              </a:rPr>
              <a:t>	sum (case when timeout is null then 1 else 0 end) as "</a:t>
            </a:r>
            <a:r>
              <a:rPr lang="en-US" sz="900" dirty="0" err="1">
                <a:solidFill>
                  <a:schemeClr val="bg1"/>
                </a:solidFill>
              </a:rPr>
              <a:t>IncompleteTimeOut</a:t>
            </a:r>
            <a:r>
              <a:rPr lang="en-US" sz="900" dirty="0">
                <a:solidFill>
                  <a:schemeClr val="bg1"/>
                </a:solidFill>
              </a:rPr>
              <a:t>",</a:t>
            </a:r>
          </a:p>
          <a:p>
            <a:r>
              <a:rPr lang="en-US" sz="900" dirty="0">
                <a:solidFill>
                  <a:schemeClr val="bg1"/>
                </a:solidFill>
              </a:rPr>
              <a:t>	sum (case when timeout is null or </a:t>
            </a:r>
            <a:r>
              <a:rPr lang="en-US" sz="900" dirty="0" err="1">
                <a:solidFill>
                  <a:schemeClr val="bg1"/>
                </a:solidFill>
              </a:rPr>
              <a:t>timein</a:t>
            </a:r>
            <a:r>
              <a:rPr lang="en-US" sz="900" dirty="0">
                <a:solidFill>
                  <a:schemeClr val="bg1"/>
                </a:solidFill>
              </a:rPr>
              <a:t> is null then 1 else 0 end) as "</a:t>
            </a:r>
            <a:r>
              <a:rPr lang="en-US" sz="900" dirty="0" err="1">
                <a:solidFill>
                  <a:schemeClr val="bg1"/>
                </a:solidFill>
              </a:rPr>
              <a:t>IncompletePunchesAll</a:t>
            </a:r>
            <a:r>
              <a:rPr lang="en-US" sz="900" dirty="0">
                <a:solidFill>
                  <a:schemeClr val="bg1"/>
                </a:solidFill>
              </a:rPr>
              <a:t>"</a:t>
            </a:r>
          </a:p>
          <a:p>
            <a:r>
              <a:rPr lang="en-US" sz="900" dirty="0">
                <a:solidFill>
                  <a:schemeClr val="bg1"/>
                </a:solidFill>
              </a:rPr>
              <a:t>from test4weektm</a:t>
            </a:r>
          </a:p>
          <a:p>
            <a:r>
              <a:rPr lang="en-US" sz="900" dirty="0">
                <a:solidFill>
                  <a:schemeClr val="bg1"/>
                </a:solidFill>
              </a:rPr>
              <a:t>group by </a:t>
            </a:r>
            <a:r>
              <a:rPr lang="en-US" sz="900" dirty="0" err="1">
                <a:solidFill>
                  <a:schemeClr val="bg1"/>
                </a:solidFill>
              </a:rPr>
              <a:t>employeename</a:t>
            </a:r>
            <a:endParaRPr lang="en-US" sz="900" dirty="0">
              <a:solidFill>
                <a:schemeClr val="bg1"/>
              </a:solidFill>
            </a:endParaRPr>
          </a:p>
          <a:p>
            <a:r>
              <a:rPr lang="en-US" sz="900" dirty="0">
                <a:solidFill>
                  <a:schemeClr val="bg1"/>
                </a:solidFill>
              </a:rPr>
              <a:t>order by "</a:t>
            </a:r>
            <a:r>
              <a:rPr lang="en-US" sz="900" dirty="0" err="1">
                <a:solidFill>
                  <a:schemeClr val="bg1"/>
                </a:solidFill>
              </a:rPr>
              <a:t>IncompletePunchesAll</a:t>
            </a:r>
            <a:r>
              <a:rPr lang="en-US" sz="900" dirty="0">
                <a:solidFill>
                  <a:schemeClr val="bg1"/>
                </a:solidFill>
              </a:rPr>
              <a:t>" desc</a:t>
            </a:r>
          </a:p>
          <a:p>
            <a:r>
              <a:rPr lang="en-US" sz="900" dirty="0">
                <a:solidFill>
                  <a:schemeClr val="bg1"/>
                </a:solidFill>
              </a:rPr>
              <a:t>	limit 5;</a:t>
            </a:r>
          </a:p>
        </p:txBody>
      </p:sp>
      <p:sp>
        <p:nvSpPr>
          <p:cNvPr id="15" name="TextBox 14">
            <a:extLst>
              <a:ext uri="{FF2B5EF4-FFF2-40B4-BE49-F238E27FC236}">
                <a16:creationId xmlns:a16="http://schemas.microsoft.com/office/drawing/2014/main" id="{4423E6C3-23D3-4506-8DCE-AB69A3063D3E}"/>
              </a:ext>
            </a:extLst>
          </p:cNvPr>
          <p:cNvSpPr txBox="1"/>
          <p:nvPr/>
        </p:nvSpPr>
        <p:spPr>
          <a:xfrm>
            <a:off x="8594630" y="2841047"/>
            <a:ext cx="2910841" cy="646331"/>
          </a:xfrm>
          <a:prstGeom prst="rect">
            <a:avLst/>
          </a:prstGeom>
          <a:solidFill>
            <a:schemeClr val="bg1"/>
          </a:solidFill>
          <a:ln>
            <a:noFill/>
          </a:ln>
        </p:spPr>
        <p:txBody>
          <a:bodyPr wrap="square" rtlCol="0">
            <a:spAutoFit/>
          </a:bodyPr>
          <a:lstStyle/>
          <a:p>
            <a:r>
              <a:rPr lang="en-US" sz="1200" dirty="0"/>
              <a:t>If renaming </a:t>
            </a:r>
            <a:r>
              <a:rPr lang="en-US" sz="1200" dirty="0" err="1"/>
              <a:t>columsn</a:t>
            </a:r>
            <a:r>
              <a:rPr lang="en-US" sz="1200" dirty="0"/>
              <a:t> with hard quotes, must use hard quotes on bottom too (this is to keep capitalization if desired)</a:t>
            </a:r>
          </a:p>
        </p:txBody>
      </p:sp>
      <p:cxnSp>
        <p:nvCxnSpPr>
          <p:cNvPr id="13" name="Straight Arrow Connector 12">
            <a:extLst>
              <a:ext uri="{FF2B5EF4-FFF2-40B4-BE49-F238E27FC236}">
                <a16:creationId xmlns:a16="http://schemas.microsoft.com/office/drawing/2014/main" id="{D1F49679-FC2A-4FE4-96BF-8F4AEDC1EADB}"/>
              </a:ext>
            </a:extLst>
          </p:cNvPr>
          <p:cNvCxnSpPr>
            <a:cxnSpLocks/>
            <a:stCxn id="18" idx="3"/>
            <a:endCxn id="15" idx="1"/>
          </p:cNvCxnSpPr>
          <p:nvPr/>
        </p:nvCxnSpPr>
        <p:spPr>
          <a:xfrm>
            <a:off x="2841171" y="2750879"/>
            <a:ext cx="5753459" cy="41333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8DD1A49-675B-4315-AB34-21FB86F9479D}"/>
              </a:ext>
            </a:extLst>
          </p:cNvPr>
          <p:cNvSpPr/>
          <p:nvPr/>
        </p:nvSpPr>
        <p:spPr>
          <a:xfrm>
            <a:off x="1120216" y="2644257"/>
            <a:ext cx="1720955" cy="21324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3EF4158A-33D0-4094-8F00-D6F81DBCFC43}"/>
              </a:ext>
            </a:extLst>
          </p:cNvPr>
          <p:cNvSpPr/>
          <p:nvPr/>
        </p:nvSpPr>
        <p:spPr>
          <a:xfrm>
            <a:off x="686529" y="1724486"/>
            <a:ext cx="7094316" cy="57588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DDE7CAB9-2343-4D85-A32D-457792113AF0}"/>
              </a:ext>
            </a:extLst>
          </p:cNvPr>
          <p:cNvSpPr txBox="1"/>
          <p:nvPr/>
        </p:nvSpPr>
        <p:spPr>
          <a:xfrm>
            <a:off x="8594630" y="3582104"/>
            <a:ext cx="1789669" cy="1200329"/>
          </a:xfrm>
          <a:prstGeom prst="rect">
            <a:avLst/>
          </a:prstGeom>
          <a:solidFill>
            <a:schemeClr val="bg1"/>
          </a:solidFill>
          <a:ln>
            <a:noFill/>
          </a:ln>
        </p:spPr>
        <p:txBody>
          <a:bodyPr wrap="square" rtlCol="0">
            <a:spAutoFit/>
          </a:bodyPr>
          <a:lstStyle/>
          <a:p>
            <a:r>
              <a:rPr lang="en-US" sz="1200" dirty="0"/>
              <a:t>Remember, Limit goes with Order By. </a:t>
            </a:r>
          </a:p>
          <a:p>
            <a:endParaRPr lang="en-US" sz="1200" dirty="0"/>
          </a:p>
          <a:p>
            <a:r>
              <a:rPr lang="en-US" sz="1200" dirty="0"/>
              <a:t>The 5 limited is from the top 5 Incomplete punches column (most).</a:t>
            </a:r>
          </a:p>
        </p:txBody>
      </p:sp>
      <p:cxnSp>
        <p:nvCxnSpPr>
          <p:cNvPr id="25" name="Straight Arrow Connector 24">
            <a:extLst>
              <a:ext uri="{FF2B5EF4-FFF2-40B4-BE49-F238E27FC236}">
                <a16:creationId xmlns:a16="http://schemas.microsoft.com/office/drawing/2014/main" id="{BD90D0E3-6340-4AE5-A40B-4DB903B09D19}"/>
              </a:ext>
            </a:extLst>
          </p:cNvPr>
          <p:cNvCxnSpPr>
            <a:cxnSpLocks/>
            <a:stCxn id="35" idx="3"/>
            <a:endCxn id="24" idx="1"/>
          </p:cNvCxnSpPr>
          <p:nvPr/>
        </p:nvCxnSpPr>
        <p:spPr>
          <a:xfrm>
            <a:off x="1420586" y="2949298"/>
            <a:ext cx="7174044" cy="123297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0A827E46-E6C9-4A67-919E-72D757386BA4}"/>
              </a:ext>
            </a:extLst>
          </p:cNvPr>
          <p:cNvSpPr txBox="1"/>
          <p:nvPr/>
        </p:nvSpPr>
        <p:spPr>
          <a:xfrm>
            <a:off x="8594629" y="2052340"/>
            <a:ext cx="2910841" cy="646331"/>
          </a:xfrm>
          <a:prstGeom prst="rect">
            <a:avLst/>
          </a:prstGeom>
          <a:solidFill>
            <a:schemeClr val="bg1"/>
          </a:solidFill>
          <a:ln>
            <a:noFill/>
          </a:ln>
        </p:spPr>
        <p:txBody>
          <a:bodyPr wrap="square" rtlCol="0">
            <a:spAutoFit/>
          </a:bodyPr>
          <a:lstStyle/>
          <a:p>
            <a:r>
              <a:rPr lang="en-US" sz="1200" dirty="0"/>
              <a:t>Can add CASE statements to aggregated data!</a:t>
            </a:r>
          </a:p>
          <a:p>
            <a:endParaRPr lang="en-US" sz="1200" dirty="0"/>
          </a:p>
        </p:txBody>
      </p:sp>
      <p:sp>
        <p:nvSpPr>
          <p:cNvPr id="35" name="Rectangle 34">
            <a:extLst>
              <a:ext uri="{FF2B5EF4-FFF2-40B4-BE49-F238E27FC236}">
                <a16:creationId xmlns:a16="http://schemas.microsoft.com/office/drawing/2014/main" id="{43A28C17-0162-499C-A8AB-75459967C8C3}"/>
              </a:ext>
            </a:extLst>
          </p:cNvPr>
          <p:cNvSpPr/>
          <p:nvPr/>
        </p:nvSpPr>
        <p:spPr>
          <a:xfrm>
            <a:off x="786473" y="2842676"/>
            <a:ext cx="634113" cy="21324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43E0344F-CBE8-4C38-8C17-720D191A4325}"/>
              </a:ext>
            </a:extLst>
          </p:cNvPr>
          <p:cNvSpPr/>
          <p:nvPr/>
        </p:nvSpPr>
        <p:spPr>
          <a:xfrm>
            <a:off x="3061587" y="2079720"/>
            <a:ext cx="253113" cy="21324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Arrow Connector 39">
            <a:extLst>
              <a:ext uri="{FF2B5EF4-FFF2-40B4-BE49-F238E27FC236}">
                <a16:creationId xmlns:a16="http://schemas.microsoft.com/office/drawing/2014/main" id="{97E8437B-5FED-41F6-9A47-B563FBFEBDEB}"/>
              </a:ext>
            </a:extLst>
          </p:cNvPr>
          <p:cNvCxnSpPr>
            <a:cxnSpLocks/>
            <a:stCxn id="39" idx="2"/>
            <a:endCxn id="43" idx="1"/>
          </p:cNvCxnSpPr>
          <p:nvPr/>
        </p:nvCxnSpPr>
        <p:spPr>
          <a:xfrm flipV="1">
            <a:off x="3188144" y="1354137"/>
            <a:ext cx="5406485" cy="93882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917D0C6A-A4DC-4E09-ADC4-13C36882DC38}"/>
              </a:ext>
            </a:extLst>
          </p:cNvPr>
          <p:cNvSpPr txBox="1"/>
          <p:nvPr/>
        </p:nvSpPr>
        <p:spPr>
          <a:xfrm>
            <a:off x="8594629" y="753972"/>
            <a:ext cx="1789669" cy="1200329"/>
          </a:xfrm>
          <a:prstGeom prst="rect">
            <a:avLst/>
          </a:prstGeom>
          <a:solidFill>
            <a:schemeClr val="bg1"/>
          </a:solidFill>
          <a:ln>
            <a:noFill/>
          </a:ln>
        </p:spPr>
        <p:txBody>
          <a:bodyPr wrap="square" rtlCol="0">
            <a:spAutoFit/>
          </a:bodyPr>
          <a:lstStyle/>
          <a:p>
            <a:r>
              <a:rPr lang="en-US" sz="1200" dirty="0"/>
              <a:t>Can add OR statement to CASE to get multiple criteria. </a:t>
            </a:r>
          </a:p>
          <a:p>
            <a:endParaRPr lang="en-US" sz="1200" dirty="0"/>
          </a:p>
          <a:p>
            <a:r>
              <a:rPr lang="en-US" sz="1200" dirty="0"/>
              <a:t>Here we combined missed In + Missed Out.</a:t>
            </a:r>
          </a:p>
        </p:txBody>
      </p:sp>
      <p:sp>
        <p:nvSpPr>
          <p:cNvPr id="50" name="TextBox 49">
            <a:extLst>
              <a:ext uri="{FF2B5EF4-FFF2-40B4-BE49-F238E27FC236}">
                <a16:creationId xmlns:a16="http://schemas.microsoft.com/office/drawing/2014/main" id="{04FC0935-DA3B-493A-BB16-851188601BF8}"/>
              </a:ext>
            </a:extLst>
          </p:cNvPr>
          <p:cNvSpPr txBox="1"/>
          <p:nvPr/>
        </p:nvSpPr>
        <p:spPr>
          <a:xfrm>
            <a:off x="4556779" y="5607034"/>
            <a:ext cx="3078442" cy="1015663"/>
          </a:xfrm>
          <a:prstGeom prst="rect">
            <a:avLst/>
          </a:prstGeom>
          <a:solidFill>
            <a:schemeClr val="bg1"/>
          </a:solidFill>
          <a:ln>
            <a:solidFill>
              <a:schemeClr val="tx1"/>
            </a:solidFill>
          </a:ln>
        </p:spPr>
        <p:txBody>
          <a:bodyPr wrap="square" rtlCol="0">
            <a:spAutoFit/>
          </a:bodyPr>
          <a:lstStyle/>
          <a:p>
            <a:r>
              <a:rPr lang="en-US" sz="1200" dirty="0"/>
              <a:t>Line 4: We can see there were 5 incomplete </a:t>
            </a:r>
            <a:r>
              <a:rPr lang="en-US" sz="1200" dirty="0" err="1"/>
              <a:t>timeIN</a:t>
            </a:r>
            <a:r>
              <a:rPr lang="en-US" sz="1200" dirty="0"/>
              <a:t> and 5 incomplete timeout, but 7 </a:t>
            </a:r>
            <a:r>
              <a:rPr lang="en-US" sz="1200" dirty="0" err="1"/>
              <a:t>IncompletePunchesAll</a:t>
            </a:r>
            <a:r>
              <a:rPr lang="en-US" sz="1200" dirty="0"/>
              <a:t>.</a:t>
            </a:r>
          </a:p>
          <a:p>
            <a:endParaRPr lang="en-US" sz="1200" dirty="0"/>
          </a:p>
          <a:p>
            <a:r>
              <a:rPr lang="en-US" sz="1200" dirty="0"/>
              <a:t>So clearly there is a mix. </a:t>
            </a:r>
          </a:p>
        </p:txBody>
      </p:sp>
      <p:pic>
        <p:nvPicPr>
          <p:cNvPr id="54" name="Picture 53">
            <a:extLst>
              <a:ext uri="{FF2B5EF4-FFF2-40B4-BE49-F238E27FC236}">
                <a16:creationId xmlns:a16="http://schemas.microsoft.com/office/drawing/2014/main" id="{D36FA1B5-1204-4613-BD64-D2F307F475E7}"/>
              </a:ext>
            </a:extLst>
          </p:cNvPr>
          <p:cNvPicPr>
            <a:picLocks noChangeAspect="1"/>
          </p:cNvPicPr>
          <p:nvPr/>
        </p:nvPicPr>
        <p:blipFill>
          <a:blip r:embed="rId3"/>
          <a:stretch>
            <a:fillRect/>
          </a:stretch>
        </p:blipFill>
        <p:spPr>
          <a:xfrm>
            <a:off x="129617" y="5425446"/>
            <a:ext cx="4333690" cy="1323083"/>
          </a:xfrm>
          <a:prstGeom prst="rect">
            <a:avLst/>
          </a:prstGeom>
          <a:ln>
            <a:solidFill>
              <a:schemeClr val="tx1"/>
            </a:solidFill>
          </a:ln>
        </p:spPr>
      </p:pic>
      <p:sp>
        <p:nvSpPr>
          <p:cNvPr id="55" name="Rectangle 54">
            <a:extLst>
              <a:ext uri="{FF2B5EF4-FFF2-40B4-BE49-F238E27FC236}">
                <a16:creationId xmlns:a16="http://schemas.microsoft.com/office/drawing/2014/main" id="{88D15BA6-6F7B-441F-9603-2B322D89CDFD}"/>
              </a:ext>
            </a:extLst>
          </p:cNvPr>
          <p:cNvSpPr/>
          <p:nvPr/>
        </p:nvSpPr>
        <p:spPr>
          <a:xfrm>
            <a:off x="145945" y="4606640"/>
            <a:ext cx="6369155" cy="213243"/>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808955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8277701-9A59-452B-9357-928FD7000313}"/>
              </a:ext>
            </a:extLst>
          </p:cNvPr>
          <p:cNvSpPr txBox="1"/>
          <p:nvPr/>
        </p:nvSpPr>
        <p:spPr>
          <a:xfrm>
            <a:off x="411272" y="251297"/>
            <a:ext cx="11466403" cy="369332"/>
          </a:xfrm>
          <a:prstGeom prst="rect">
            <a:avLst/>
          </a:prstGeom>
          <a:solidFill>
            <a:schemeClr val="bg1"/>
          </a:solidFill>
          <a:ln>
            <a:noFill/>
          </a:ln>
        </p:spPr>
        <p:txBody>
          <a:bodyPr wrap="square" rtlCol="0">
            <a:spAutoFit/>
          </a:bodyPr>
          <a:lstStyle/>
          <a:p>
            <a:pPr algn="ctr"/>
            <a:r>
              <a:rPr lang="en-US" dirty="0"/>
              <a:t>Count/Sum + Case (Aggregation + Case Statement) – PART II</a:t>
            </a:r>
          </a:p>
        </p:txBody>
      </p:sp>
      <p:sp>
        <p:nvSpPr>
          <p:cNvPr id="20" name="TextBox 19">
            <a:extLst>
              <a:ext uri="{FF2B5EF4-FFF2-40B4-BE49-F238E27FC236}">
                <a16:creationId xmlns:a16="http://schemas.microsoft.com/office/drawing/2014/main" id="{88BD09ED-276C-4572-9C33-E3F9FFD599AD}"/>
              </a:ext>
            </a:extLst>
          </p:cNvPr>
          <p:cNvSpPr txBox="1"/>
          <p:nvPr/>
        </p:nvSpPr>
        <p:spPr>
          <a:xfrm>
            <a:off x="9151542" y="5510651"/>
            <a:ext cx="2910841" cy="784830"/>
          </a:xfrm>
          <a:prstGeom prst="rect">
            <a:avLst/>
          </a:prstGeom>
          <a:solidFill>
            <a:schemeClr val="tx1"/>
          </a:solidFill>
          <a:ln>
            <a:noFill/>
          </a:ln>
        </p:spPr>
        <p:txBody>
          <a:bodyPr wrap="square" rtlCol="0">
            <a:spAutoFit/>
          </a:bodyPr>
          <a:lstStyle/>
          <a:p>
            <a:r>
              <a:rPr lang="en-US" sz="900" dirty="0">
                <a:solidFill>
                  <a:schemeClr val="bg1"/>
                </a:solidFill>
              </a:rPr>
              <a:t>select customer,</a:t>
            </a:r>
          </a:p>
          <a:p>
            <a:r>
              <a:rPr lang="en-US" sz="900" dirty="0">
                <a:solidFill>
                  <a:schemeClr val="bg1"/>
                </a:solidFill>
              </a:rPr>
              <a:t>sum(case when customer = 'ADT' then 1 when customer = 'AT&amp;T' then 2 else 0 end)</a:t>
            </a:r>
          </a:p>
          <a:p>
            <a:r>
              <a:rPr lang="en-US" sz="900" dirty="0">
                <a:solidFill>
                  <a:schemeClr val="bg1"/>
                </a:solidFill>
              </a:rPr>
              <a:t>from timekeeping2</a:t>
            </a:r>
          </a:p>
          <a:p>
            <a:r>
              <a:rPr lang="en-US" sz="900" dirty="0">
                <a:solidFill>
                  <a:schemeClr val="bg1"/>
                </a:solidFill>
              </a:rPr>
              <a:t>group by customer;</a:t>
            </a:r>
          </a:p>
        </p:txBody>
      </p:sp>
      <p:sp>
        <p:nvSpPr>
          <p:cNvPr id="15" name="TextBox 14">
            <a:extLst>
              <a:ext uri="{FF2B5EF4-FFF2-40B4-BE49-F238E27FC236}">
                <a16:creationId xmlns:a16="http://schemas.microsoft.com/office/drawing/2014/main" id="{4423E6C3-23D3-4506-8DCE-AB69A3063D3E}"/>
              </a:ext>
            </a:extLst>
          </p:cNvPr>
          <p:cNvSpPr txBox="1"/>
          <p:nvPr/>
        </p:nvSpPr>
        <p:spPr>
          <a:xfrm>
            <a:off x="8939499" y="2784599"/>
            <a:ext cx="2910841" cy="646331"/>
          </a:xfrm>
          <a:prstGeom prst="rect">
            <a:avLst/>
          </a:prstGeom>
          <a:solidFill>
            <a:schemeClr val="bg1"/>
          </a:solidFill>
          <a:ln>
            <a:noFill/>
          </a:ln>
        </p:spPr>
        <p:txBody>
          <a:bodyPr wrap="square" rtlCol="0">
            <a:spAutoFit/>
          </a:bodyPr>
          <a:lstStyle/>
          <a:p>
            <a:r>
              <a:rPr lang="en-US" sz="1200" dirty="0"/>
              <a:t>If renaming columns with hard quotes, must use hard quotes on bottom too (this is to keep capitalization if desired)</a:t>
            </a:r>
          </a:p>
        </p:txBody>
      </p:sp>
      <p:sp>
        <p:nvSpPr>
          <p:cNvPr id="24" name="TextBox 23">
            <a:extLst>
              <a:ext uri="{FF2B5EF4-FFF2-40B4-BE49-F238E27FC236}">
                <a16:creationId xmlns:a16="http://schemas.microsoft.com/office/drawing/2014/main" id="{DDE7CAB9-2343-4D85-A32D-457792113AF0}"/>
              </a:ext>
            </a:extLst>
          </p:cNvPr>
          <p:cNvSpPr txBox="1"/>
          <p:nvPr/>
        </p:nvSpPr>
        <p:spPr>
          <a:xfrm>
            <a:off x="10088006" y="3530217"/>
            <a:ext cx="1789669" cy="1200329"/>
          </a:xfrm>
          <a:prstGeom prst="rect">
            <a:avLst/>
          </a:prstGeom>
          <a:solidFill>
            <a:schemeClr val="bg1"/>
          </a:solidFill>
          <a:ln>
            <a:noFill/>
          </a:ln>
        </p:spPr>
        <p:txBody>
          <a:bodyPr wrap="square" rtlCol="0">
            <a:spAutoFit/>
          </a:bodyPr>
          <a:lstStyle/>
          <a:p>
            <a:r>
              <a:rPr lang="en-US" sz="1200" dirty="0"/>
              <a:t>Remember, Limit goes with Order By. </a:t>
            </a:r>
          </a:p>
          <a:p>
            <a:endParaRPr lang="en-US" sz="1200" dirty="0"/>
          </a:p>
          <a:p>
            <a:r>
              <a:rPr lang="en-US" sz="1200" dirty="0"/>
              <a:t>The 5 limited is from the top 5 Incomplete punches column (most).</a:t>
            </a:r>
          </a:p>
        </p:txBody>
      </p:sp>
      <p:sp>
        <p:nvSpPr>
          <p:cNvPr id="29" name="TextBox 28">
            <a:extLst>
              <a:ext uri="{FF2B5EF4-FFF2-40B4-BE49-F238E27FC236}">
                <a16:creationId xmlns:a16="http://schemas.microsoft.com/office/drawing/2014/main" id="{0A827E46-E6C9-4A67-919E-72D757386BA4}"/>
              </a:ext>
            </a:extLst>
          </p:cNvPr>
          <p:cNvSpPr txBox="1"/>
          <p:nvPr/>
        </p:nvSpPr>
        <p:spPr>
          <a:xfrm>
            <a:off x="8928878" y="2052340"/>
            <a:ext cx="2910841" cy="646331"/>
          </a:xfrm>
          <a:prstGeom prst="rect">
            <a:avLst/>
          </a:prstGeom>
          <a:solidFill>
            <a:schemeClr val="bg1"/>
          </a:solidFill>
          <a:ln>
            <a:noFill/>
          </a:ln>
        </p:spPr>
        <p:txBody>
          <a:bodyPr wrap="square" rtlCol="0">
            <a:spAutoFit/>
          </a:bodyPr>
          <a:lstStyle/>
          <a:p>
            <a:r>
              <a:rPr lang="en-US" sz="1200" dirty="0"/>
              <a:t>Can add CASE statements to aggregated data!</a:t>
            </a:r>
          </a:p>
          <a:p>
            <a:endParaRPr lang="en-US" sz="1200" dirty="0"/>
          </a:p>
        </p:txBody>
      </p:sp>
      <p:sp>
        <p:nvSpPr>
          <p:cNvPr id="43" name="TextBox 42">
            <a:extLst>
              <a:ext uri="{FF2B5EF4-FFF2-40B4-BE49-F238E27FC236}">
                <a16:creationId xmlns:a16="http://schemas.microsoft.com/office/drawing/2014/main" id="{917D0C6A-A4DC-4E09-ADC4-13C36882DC38}"/>
              </a:ext>
            </a:extLst>
          </p:cNvPr>
          <p:cNvSpPr txBox="1"/>
          <p:nvPr/>
        </p:nvSpPr>
        <p:spPr>
          <a:xfrm>
            <a:off x="9997129" y="757285"/>
            <a:ext cx="1789669" cy="1200329"/>
          </a:xfrm>
          <a:prstGeom prst="rect">
            <a:avLst/>
          </a:prstGeom>
          <a:solidFill>
            <a:schemeClr val="bg1"/>
          </a:solidFill>
          <a:ln>
            <a:noFill/>
          </a:ln>
        </p:spPr>
        <p:txBody>
          <a:bodyPr wrap="square" rtlCol="0">
            <a:spAutoFit/>
          </a:bodyPr>
          <a:lstStyle/>
          <a:p>
            <a:r>
              <a:rPr lang="en-US" sz="1200" dirty="0"/>
              <a:t>Can add OR statement to CASE to get multiple criteria. </a:t>
            </a:r>
          </a:p>
          <a:p>
            <a:endParaRPr lang="en-US" sz="1200" dirty="0"/>
          </a:p>
          <a:p>
            <a:r>
              <a:rPr lang="en-US" sz="1200" dirty="0"/>
              <a:t>Here we combined missed In + Missed Out.</a:t>
            </a:r>
          </a:p>
        </p:txBody>
      </p:sp>
      <p:pic>
        <p:nvPicPr>
          <p:cNvPr id="3" name="Picture 2">
            <a:extLst>
              <a:ext uri="{FF2B5EF4-FFF2-40B4-BE49-F238E27FC236}">
                <a16:creationId xmlns:a16="http://schemas.microsoft.com/office/drawing/2014/main" id="{CB162D30-37FA-4A09-B7D4-E233FEACAC6D}"/>
              </a:ext>
            </a:extLst>
          </p:cNvPr>
          <p:cNvPicPr>
            <a:picLocks noChangeAspect="1"/>
          </p:cNvPicPr>
          <p:nvPr/>
        </p:nvPicPr>
        <p:blipFill>
          <a:blip r:embed="rId2"/>
          <a:stretch>
            <a:fillRect/>
          </a:stretch>
        </p:blipFill>
        <p:spPr>
          <a:xfrm>
            <a:off x="405202" y="704879"/>
            <a:ext cx="5455400" cy="4805772"/>
          </a:xfrm>
          <a:prstGeom prst="rect">
            <a:avLst/>
          </a:prstGeom>
        </p:spPr>
      </p:pic>
      <p:sp>
        <p:nvSpPr>
          <p:cNvPr id="22" name="Rectangle 21">
            <a:extLst>
              <a:ext uri="{FF2B5EF4-FFF2-40B4-BE49-F238E27FC236}">
                <a16:creationId xmlns:a16="http://schemas.microsoft.com/office/drawing/2014/main" id="{20538B3E-6881-4FBB-868A-50DA3CC06891}"/>
              </a:ext>
            </a:extLst>
          </p:cNvPr>
          <p:cNvSpPr/>
          <p:nvPr/>
        </p:nvSpPr>
        <p:spPr>
          <a:xfrm>
            <a:off x="405201" y="3116179"/>
            <a:ext cx="3050267" cy="1467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931F6A5C-2999-4E92-91BA-908EE88C73D6}"/>
              </a:ext>
            </a:extLst>
          </p:cNvPr>
          <p:cNvSpPr/>
          <p:nvPr/>
        </p:nvSpPr>
        <p:spPr>
          <a:xfrm>
            <a:off x="405200" y="2569532"/>
            <a:ext cx="3050267" cy="1467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383607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99B4102-0CB7-48BE-9380-276618D4F1A4}"/>
              </a:ext>
            </a:extLst>
          </p:cNvPr>
          <p:cNvPicPr>
            <a:picLocks noChangeAspect="1"/>
          </p:cNvPicPr>
          <p:nvPr/>
        </p:nvPicPr>
        <p:blipFill>
          <a:blip r:embed="rId2"/>
          <a:stretch>
            <a:fillRect/>
          </a:stretch>
        </p:blipFill>
        <p:spPr>
          <a:xfrm>
            <a:off x="411272" y="1133481"/>
            <a:ext cx="4558371" cy="5551025"/>
          </a:xfrm>
          <a:prstGeom prst="rect">
            <a:avLst/>
          </a:prstGeom>
        </p:spPr>
      </p:pic>
      <p:sp>
        <p:nvSpPr>
          <p:cNvPr id="5" name="TextBox 4">
            <a:extLst>
              <a:ext uri="{FF2B5EF4-FFF2-40B4-BE49-F238E27FC236}">
                <a16:creationId xmlns:a16="http://schemas.microsoft.com/office/drawing/2014/main" id="{08277701-9A59-452B-9357-928FD7000313}"/>
              </a:ext>
            </a:extLst>
          </p:cNvPr>
          <p:cNvSpPr txBox="1"/>
          <p:nvPr/>
        </p:nvSpPr>
        <p:spPr>
          <a:xfrm>
            <a:off x="411272" y="251297"/>
            <a:ext cx="11466403" cy="369332"/>
          </a:xfrm>
          <a:prstGeom prst="rect">
            <a:avLst/>
          </a:prstGeom>
          <a:solidFill>
            <a:schemeClr val="bg1"/>
          </a:solidFill>
          <a:ln>
            <a:noFill/>
          </a:ln>
        </p:spPr>
        <p:txBody>
          <a:bodyPr wrap="square" rtlCol="0">
            <a:spAutoFit/>
          </a:bodyPr>
          <a:lstStyle/>
          <a:p>
            <a:pPr algn="ctr"/>
            <a:r>
              <a:rPr lang="en-US" dirty="0"/>
              <a:t>GROUP BY: COUNT  (showing total inventory by rating using INNER JOIN)</a:t>
            </a:r>
          </a:p>
        </p:txBody>
      </p:sp>
      <p:cxnSp>
        <p:nvCxnSpPr>
          <p:cNvPr id="11" name="Straight Arrow Connector 10">
            <a:extLst>
              <a:ext uri="{FF2B5EF4-FFF2-40B4-BE49-F238E27FC236}">
                <a16:creationId xmlns:a16="http://schemas.microsoft.com/office/drawing/2014/main" id="{5C70029B-1E4E-4AA2-BC41-A3997225874B}"/>
              </a:ext>
            </a:extLst>
          </p:cNvPr>
          <p:cNvCxnSpPr>
            <a:cxnSpLocks/>
            <a:stCxn id="10" idx="5"/>
          </p:cNvCxnSpPr>
          <p:nvPr/>
        </p:nvCxnSpPr>
        <p:spPr>
          <a:xfrm>
            <a:off x="2807322" y="2707338"/>
            <a:ext cx="2993300" cy="109601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88BD09ED-276C-4572-9C33-E3F9FFD599AD}"/>
              </a:ext>
            </a:extLst>
          </p:cNvPr>
          <p:cNvSpPr txBox="1"/>
          <p:nvPr/>
        </p:nvSpPr>
        <p:spPr>
          <a:xfrm>
            <a:off x="9129705" y="5661521"/>
            <a:ext cx="2910841" cy="1015663"/>
          </a:xfrm>
          <a:prstGeom prst="rect">
            <a:avLst/>
          </a:prstGeom>
          <a:solidFill>
            <a:schemeClr val="tx1"/>
          </a:solidFill>
          <a:ln>
            <a:noFill/>
          </a:ln>
        </p:spPr>
        <p:txBody>
          <a:bodyPr wrap="square" rtlCol="0">
            <a:spAutoFit/>
          </a:bodyPr>
          <a:lstStyle/>
          <a:p>
            <a:r>
              <a:rPr lang="en-US" sz="1200" dirty="0">
                <a:solidFill>
                  <a:schemeClr val="bg1"/>
                </a:solidFill>
              </a:rPr>
              <a:t>select rating,</a:t>
            </a:r>
          </a:p>
          <a:p>
            <a:r>
              <a:rPr lang="en-US" sz="1200" dirty="0">
                <a:solidFill>
                  <a:schemeClr val="bg1"/>
                </a:solidFill>
              </a:rPr>
              <a:t>count (*) as "Inventory"</a:t>
            </a:r>
          </a:p>
          <a:p>
            <a:r>
              <a:rPr lang="en-US" sz="1200" dirty="0">
                <a:solidFill>
                  <a:schemeClr val="bg1"/>
                </a:solidFill>
              </a:rPr>
              <a:t>from inventory </a:t>
            </a:r>
            <a:r>
              <a:rPr lang="en-US" sz="1200" dirty="0" err="1">
                <a:solidFill>
                  <a:schemeClr val="bg1"/>
                </a:solidFill>
              </a:rPr>
              <a:t>i</a:t>
            </a:r>
            <a:r>
              <a:rPr lang="en-US" sz="1200" dirty="0">
                <a:solidFill>
                  <a:schemeClr val="bg1"/>
                </a:solidFill>
              </a:rPr>
              <a:t> inner join film f</a:t>
            </a:r>
          </a:p>
          <a:p>
            <a:r>
              <a:rPr lang="en-US" sz="1200" dirty="0">
                <a:solidFill>
                  <a:schemeClr val="bg1"/>
                </a:solidFill>
              </a:rPr>
              <a:t>on </a:t>
            </a:r>
            <a:r>
              <a:rPr lang="en-US" sz="1200" dirty="0" err="1">
                <a:solidFill>
                  <a:schemeClr val="bg1"/>
                </a:solidFill>
              </a:rPr>
              <a:t>i.film_id</a:t>
            </a:r>
            <a:r>
              <a:rPr lang="en-US" sz="1200" dirty="0">
                <a:solidFill>
                  <a:schemeClr val="bg1"/>
                </a:solidFill>
              </a:rPr>
              <a:t> = </a:t>
            </a:r>
            <a:r>
              <a:rPr lang="en-US" sz="1200" dirty="0" err="1">
                <a:solidFill>
                  <a:schemeClr val="bg1"/>
                </a:solidFill>
              </a:rPr>
              <a:t>f.film_id</a:t>
            </a:r>
            <a:endParaRPr lang="en-US" sz="1200" dirty="0">
              <a:solidFill>
                <a:schemeClr val="bg1"/>
              </a:solidFill>
            </a:endParaRPr>
          </a:p>
          <a:p>
            <a:r>
              <a:rPr lang="en-US" sz="1200" dirty="0">
                <a:solidFill>
                  <a:schemeClr val="bg1"/>
                </a:solidFill>
              </a:rPr>
              <a:t>group by rating;</a:t>
            </a:r>
          </a:p>
        </p:txBody>
      </p:sp>
      <p:sp>
        <p:nvSpPr>
          <p:cNvPr id="6" name="Oval 5">
            <a:extLst>
              <a:ext uri="{FF2B5EF4-FFF2-40B4-BE49-F238E27FC236}">
                <a16:creationId xmlns:a16="http://schemas.microsoft.com/office/drawing/2014/main" id="{EDE26E81-B80B-478C-8422-B800DCFAF277}"/>
              </a:ext>
            </a:extLst>
          </p:cNvPr>
          <p:cNvSpPr/>
          <p:nvPr/>
        </p:nvSpPr>
        <p:spPr>
          <a:xfrm>
            <a:off x="4559968" y="2454442"/>
            <a:ext cx="288758" cy="32906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901795FE-75CE-4641-B7A9-90A7D756AE55}"/>
              </a:ext>
            </a:extLst>
          </p:cNvPr>
          <p:cNvSpPr/>
          <p:nvPr/>
        </p:nvSpPr>
        <p:spPr>
          <a:xfrm>
            <a:off x="2560852" y="2426467"/>
            <a:ext cx="288758" cy="32906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4EB27144-70B9-4ADE-9950-A3CADC749315}"/>
              </a:ext>
            </a:extLst>
          </p:cNvPr>
          <p:cNvSpPr txBox="1"/>
          <p:nvPr/>
        </p:nvSpPr>
        <p:spPr>
          <a:xfrm>
            <a:off x="5991224" y="3636169"/>
            <a:ext cx="2910841" cy="1200329"/>
          </a:xfrm>
          <a:prstGeom prst="rect">
            <a:avLst/>
          </a:prstGeom>
          <a:solidFill>
            <a:schemeClr val="bg1"/>
          </a:solidFill>
          <a:ln>
            <a:noFill/>
          </a:ln>
        </p:spPr>
        <p:txBody>
          <a:bodyPr wrap="square" rtlCol="0">
            <a:spAutoFit/>
          </a:bodyPr>
          <a:lstStyle/>
          <a:p>
            <a:r>
              <a:rPr lang="en-US" sz="1200" dirty="0"/>
              <a:t>In order for INNER JOIN to work, need to name/reference where the column names are coming from. </a:t>
            </a:r>
          </a:p>
          <a:p>
            <a:endParaRPr lang="en-US" sz="1200" dirty="0"/>
          </a:p>
          <a:p>
            <a:r>
              <a:rPr lang="en-US" sz="1200" dirty="0"/>
              <a:t>f = film, I = inventory.</a:t>
            </a:r>
          </a:p>
          <a:p>
            <a:endParaRPr lang="en-US" sz="1200" dirty="0"/>
          </a:p>
        </p:txBody>
      </p:sp>
      <p:sp>
        <p:nvSpPr>
          <p:cNvPr id="15" name="TextBox 14">
            <a:extLst>
              <a:ext uri="{FF2B5EF4-FFF2-40B4-BE49-F238E27FC236}">
                <a16:creationId xmlns:a16="http://schemas.microsoft.com/office/drawing/2014/main" id="{4423E6C3-23D3-4506-8DCE-AB69A3063D3E}"/>
              </a:ext>
            </a:extLst>
          </p:cNvPr>
          <p:cNvSpPr txBox="1"/>
          <p:nvPr/>
        </p:nvSpPr>
        <p:spPr>
          <a:xfrm>
            <a:off x="6022340" y="1133481"/>
            <a:ext cx="2910841" cy="1754326"/>
          </a:xfrm>
          <a:prstGeom prst="rect">
            <a:avLst/>
          </a:prstGeom>
          <a:solidFill>
            <a:schemeClr val="bg1"/>
          </a:solidFill>
          <a:ln>
            <a:noFill/>
          </a:ln>
        </p:spPr>
        <p:txBody>
          <a:bodyPr wrap="square" rtlCol="0">
            <a:spAutoFit/>
          </a:bodyPr>
          <a:lstStyle/>
          <a:p>
            <a:r>
              <a:rPr lang="en-US" sz="1200" dirty="0"/>
              <a:t>Basically, did an </a:t>
            </a:r>
            <a:r>
              <a:rPr lang="en-US" sz="1200" dirty="0" err="1"/>
              <a:t>xlookup</a:t>
            </a:r>
            <a:r>
              <a:rPr lang="en-US" sz="1200" dirty="0"/>
              <a:t> to pull ratings data into inventory data. </a:t>
            </a:r>
          </a:p>
          <a:p>
            <a:endParaRPr lang="en-US" sz="1200" dirty="0"/>
          </a:p>
          <a:p>
            <a:r>
              <a:rPr lang="en-US" sz="1200" dirty="0"/>
              <a:t>=</a:t>
            </a:r>
            <a:r>
              <a:rPr lang="en-US" sz="1200" dirty="0" err="1"/>
              <a:t>xlookup</a:t>
            </a:r>
            <a:r>
              <a:rPr lang="en-US" sz="1200" dirty="0"/>
              <a:t>(</a:t>
            </a:r>
            <a:r>
              <a:rPr lang="en-US" sz="1200" dirty="0" err="1"/>
              <a:t>film_id</a:t>
            </a:r>
            <a:r>
              <a:rPr lang="en-US" sz="1200" dirty="0"/>
              <a:t> inventory, </a:t>
            </a:r>
            <a:r>
              <a:rPr lang="en-US" sz="1200" dirty="0" err="1"/>
              <a:t>film_id</a:t>
            </a:r>
            <a:r>
              <a:rPr lang="en-US" sz="1200" dirty="0"/>
              <a:t> film, rating)</a:t>
            </a:r>
          </a:p>
          <a:p>
            <a:endParaRPr lang="en-US" sz="1200" dirty="0"/>
          </a:p>
          <a:p>
            <a:r>
              <a:rPr lang="en-US" sz="1200" dirty="0"/>
              <a:t>There are 1000 distinct </a:t>
            </a:r>
            <a:r>
              <a:rPr lang="en-US" sz="1200" dirty="0" err="1"/>
              <a:t>film_ids</a:t>
            </a:r>
            <a:endParaRPr lang="en-US" sz="1200" dirty="0"/>
          </a:p>
          <a:p>
            <a:r>
              <a:rPr lang="en-US" sz="1200" dirty="0"/>
              <a:t>But there are 4581 units in inventory.</a:t>
            </a:r>
          </a:p>
          <a:p>
            <a:endParaRPr lang="en-US" sz="1200" dirty="0"/>
          </a:p>
        </p:txBody>
      </p:sp>
      <p:cxnSp>
        <p:nvCxnSpPr>
          <p:cNvPr id="17" name="Straight Arrow Connector 16">
            <a:extLst>
              <a:ext uri="{FF2B5EF4-FFF2-40B4-BE49-F238E27FC236}">
                <a16:creationId xmlns:a16="http://schemas.microsoft.com/office/drawing/2014/main" id="{6E4C97EB-0CBD-48D0-9965-196F2EF62A6C}"/>
              </a:ext>
            </a:extLst>
          </p:cNvPr>
          <p:cNvCxnSpPr>
            <a:cxnSpLocks/>
          </p:cNvCxnSpPr>
          <p:nvPr/>
        </p:nvCxnSpPr>
        <p:spPr>
          <a:xfrm>
            <a:off x="4848726" y="2626213"/>
            <a:ext cx="1047249" cy="80278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1F49679-FC2A-4FE4-96BF-8F4AEDC1EADB}"/>
              </a:ext>
            </a:extLst>
          </p:cNvPr>
          <p:cNvCxnSpPr>
            <a:cxnSpLocks/>
          </p:cNvCxnSpPr>
          <p:nvPr/>
        </p:nvCxnSpPr>
        <p:spPr>
          <a:xfrm flipV="1">
            <a:off x="3819525" y="1406780"/>
            <a:ext cx="2076450" cy="101968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8DD1A49-675B-4315-AB34-21FB86F9479D}"/>
              </a:ext>
            </a:extLst>
          </p:cNvPr>
          <p:cNvSpPr/>
          <p:nvPr/>
        </p:nvSpPr>
        <p:spPr>
          <a:xfrm>
            <a:off x="2889525" y="2510365"/>
            <a:ext cx="1166847" cy="24516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2763355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3012</TotalTime>
  <Words>10490</Words>
  <Application>Microsoft Office PowerPoint</Application>
  <PresentationFormat>Widescreen</PresentationFormat>
  <Paragraphs>1289</Paragraphs>
  <Slides>63</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63</vt:i4>
      </vt:variant>
    </vt:vector>
  </HeadingPairs>
  <TitlesOfParts>
    <vt:vector size="67" baseType="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Christopher Vazquez</dc:creator>
  <cp:lastModifiedBy>Christopher Vazquez</cp:lastModifiedBy>
  <cp:revision>34</cp:revision>
  <dcterms:created xsi:type="dcterms:W3CDTF">2021-11-29T18:26:31Z</dcterms:created>
  <dcterms:modified xsi:type="dcterms:W3CDTF">2022-05-20T12:11:32Z</dcterms:modified>
</cp:coreProperties>
</file>